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embeddedFontLst>
    <p:embeddedFont>
      <p:font typeface="Work Sans Medium"/>
      <p:regular r:id="rId19"/>
      <p:bold r:id="rId20"/>
      <p:italic r:id="rId21"/>
      <p:boldItalic r:id="rId22"/>
    </p:embeddedFont>
    <p:embeddedFont>
      <p:font typeface="Work Sans SemiBold"/>
      <p:regular r:id="rId23"/>
      <p:bold r:id="rId24"/>
      <p:italic r:id="rId25"/>
      <p:boldItalic r:id="rId26"/>
    </p:embeddedFont>
    <p:embeddedFont>
      <p:font typeface="Work Sans"/>
      <p:regular r:id="rId27"/>
      <p:bold r:id="rId28"/>
      <p:italic r:id="rId29"/>
      <p:boldItalic r:id="rId3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WorkSansMedium-bold.fntdata"/><Relationship Id="rId22" Type="http://schemas.openxmlformats.org/officeDocument/2006/relationships/font" Target="fonts/WorkSansMedium-boldItalic.fntdata"/><Relationship Id="rId21" Type="http://schemas.openxmlformats.org/officeDocument/2006/relationships/font" Target="fonts/WorkSansMedium-italic.fntdata"/><Relationship Id="rId24" Type="http://schemas.openxmlformats.org/officeDocument/2006/relationships/font" Target="fonts/WorkSansSemiBold-bold.fntdata"/><Relationship Id="rId23" Type="http://schemas.openxmlformats.org/officeDocument/2006/relationships/font" Target="fonts/WorkSansSemiBold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WorkSansSemiBold-boldItalic.fntdata"/><Relationship Id="rId25" Type="http://schemas.openxmlformats.org/officeDocument/2006/relationships/font" Target="fonts/WorkSansSemiBold-italic.fntdata"/><Relationship Id="rId28" Type="http://schemas.openxmlformats.org/officeDocument/2006/relationships/font" Target="fonts/WorkSans-bold.fntdata"/><Relationship Id="rId27" Type="http://schemas.openxmlformats.org/officeDocument/2006/relationships/font" Target="fonts/WorkSans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WorkSans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0" Type="http://schemas.openxmlformats.org/officeDocument/2006/relationships/font" Target="fonts/WorkSans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font" Target="fonts/WorkSansMedium-regular.fntdata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252652b4689_1_1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252652b4689_1_1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24e4d4a713d_1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24e4d4a713d_1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24e4d4a713d_1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24e4d4a713d_1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24e4d4a713d_1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24e4d4a713d_1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24e4d4a713d_1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24e4d4a713d_1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4e4d4a713d_1_1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4e4d4a713d_1_1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52652b4689_1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252652b4689_1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52652b4689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252652b4689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24e4d4a713d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24e4d4a713d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4e4d4a713d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24e4d4a713d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24e4d4a713d_1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24e4d4a713d_1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24e4d4a713d_1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24e4d4a713d_1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24e4d4a713d_1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24e4d4a713d_1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5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rgbClr val="4E4898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844226" y="1200050"/>
            <a:ext cx="39699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2F2F1"/>
              </a:buClr>
              <a:buSzPts val="3600"/>
              <a:buFont typeface="Work Sans SemiBold"/>
              <a:buNone/>
              <a:defRPr sz="3600">
                <a:solidFill>
                  <a:srgbClr val="F2F2F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800"/>
              <a:buFont typeface="Work Sans SemiBold"/>
              <a:buNone/>
              <a:defRPr sz="3800">
                <a:latin typeface="Work Sans SemiBold"/>
                <a:ea typeface="Work Sans SemiBold"/>
                <a:cs typeface="Work Sans SemiBold"/>
                <a:sym typeface="Work Sans Semi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800"/>
              <a:buFont typeface="Work Sans SemiBold"/>
              <a:buNone/>
              <a:defRPr sz="3800">
                <a:latin typeface="Work Sans SemiBold"/>
                <a:ea typeface="Work Sans SemiBold"/>
                <a:cs typeface="Work Sans SemiBold"/>
                <a:sym typeface="Work Sans Semi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800"/>
              <a:buFont typeface="Work Sans SemiBold"/>
              <a:buNone/>
              <a:defRPr sz="3800">
                <a:latin typeface="Work Sans SemiBold"/>
                <a:ea typeface="Work Sans SemiBold"/>
                <a:cs typeface="Work Sans SemiBold"/>
                <a:sym typeface="Work Sans Semi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800"/>
              <a:buFont typeface="Work Sans SemiBold"/>
              <a:buNone/>
              <a:defRPr sz="3800">
                <a:latin typeface="Work Sans SemiBold"/>
                <a:ea typeface="Work Sans SemiBold"/>
                <a:cs typeface="Work Sans SemiBold"/>
                <a:sym typeface="Work Sans Semi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800"/>
              <a:buFont typeface="Work Sans SemiBold"/>
              <a:buNone/>
              <a:defRPr sz="3800">
                <a:latin typeface="Work Sans SemiBold"/>
                <a:ea typeface="Work Sans SemiBold"/>
                <a:cs typeface="Work Sans SemiBold"/>
                <a:sym typeface="Work Sans Semi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800"/>
              <a:buFont typeface="Work Sans SemiBold"/>
              <a:buNone/>
              <a:defRPr sz="3800">
                <a:latin typeface="Work Sans SemiBold"/>
                <a:ea typeface="Work Sans SemiBold"/>
                <a:cs typeface="Work Sans SemiBold"/>
                <a:sym typeface="Work Sans Semi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800"/>
              <a:buFont typeface="Work Sans SemiBold"/>
              <a:buNone/>
              <a:defRPr sz="3800">
                <a:latin typeface="Work Sans SemiBold"/>
                <a:ea typeface="Work Sans SemiBold"/>
                <a:cs typeface="Work Sans SemiBold"/>
                <a:sym typeface="Work Sans Semi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800"/>
              <a:buFont typeface="Work Sans SemiBold"/>
              <a:buNone/>
              <a:defRPr sz="3800">
                <a:latin typeface="Work Sans SemiBold"/>
                <a:ea typeface="Work Sans SemiBold"/>
                <a:cs typeface="Work Sans SemiBold"/>
                <a:sym typeface="Work Sans SemiBold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844225" y="3366675"/>
            <a:ext cx="31569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1"/>
              </a:buClr>
              <a:buSzPts val="2100"/>
              <a:buFont typeface="Work Sans Medium"/>
              <a:buNone/>
              <a:defRPr sz="2100">
                <a:solidFill>
                  <a:srgbClr val="F2F2F1"/>
                </a:solidFill>
                <a:latin typeface="Work Sans Medium"/>
                <a:ea typeface="Work Sans Medium"/>
                <a:cs typeface="Work Sans Medium"/>
                <a:sym typeface="Work Sans Medium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1"/>
              </a:buClr>
              <a:buSzPts val="2100"/>
              <a:buFont typeface="Work Sans Medium"/>
              <a:buNone/>
              <a:defRPr sz="2100">
                <a:solidFill>
                  <a:srgbClr val="F2F2F1"/>
                </a:solidFill>
                <a:latin typeface="Work Sans Medium"/>
                <a:ea typeface="Work Sans Medium"/>
                <a:cs typeface="Work Sans Medium"/>
                <a:sym typeface="Work Sans Medium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1"/>
              </a:buClr>
              <a:buSzPts val="2100"/>
              <a:buFont typeface="Work Sans Medium"/>
              <a:buNone/>
              <a:defRPr sz="2100">
                <a:solidFill>
                  <a:srgbClr val="F2F2F1"/>
                </a:solidFill>
                <a:latin typeface="Work Sans Medium"/>
                <a:ea typeface="Work Sans Medium"/>
                <a:cs typeface="Work Sans Medium"/>
                <a:sym typeface="Work Sans Medium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1"/>
              </a:buClr>
              <a:buSzPts val="2100"/>
              <a:buFont typeface="Work Sans Medium"/>
              <a:buNone/>
              <a:defRPr sz="2100">
                <a:solidFill>
                  <a:srgbClr val="F2F2F1"/>
                </a:solidFill>
                <a:latin typeface="Work Sans Medium"/>
                <a:ea typeface="Work Sans Medium"/>
                <a:cs typeface="Work Sans Medium"/>
                <a:sym typeface="Work Sans Medium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1"/>
              </a:buClr>
              <a:buSzPts val="2100"/>
              <a:buFont typeface="Work Sans Medium"/>
              <a:buNone/>
              <a:defRPr sz="2100">
                <a:solidFill>
                  <a:srgbClr val="F2F2F1"/>
                </a:solidFill>
                <a:latin typeface="Work Sans Medium"/>
                <a:ea typeface="Work Sans Medium"/>
                <a:cs typeface="Work Sans Medium"/>
                <a:sym typeface="Work Sans Medium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1"/>
              </a:buClr>
              <a:buSzPts val="2100"/>
              <a:buFont typeface="Work Sans Medium"/>
              <a:buNone/>
              <a:defRPr sz="2100">
                <a:solidFill>
                  <a:srgbClr val="F2F2F1"/>
                </a:solidFill>
                <a:latin typeface="Work Sans Medium"/>
                <a:ea typeface="Work Sans Medium"/>
                <a:cs typeface="Work Sans Medium"/>
                <a:sym typeface="Work Sans Medium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1"/>
              </a:buClr>
              <a:buSzPts val="2100"/>
              <a:buFont typeface="Work Sans Medium"/>
              <a:buNone/>
              <a:defRPr sz="2100">
                <a:solidFill>
                  <a:srgbClr val="F2F2F1"/>
                </a:solidFill>
                <a:latin typeface="Work Sans Medium"/>
                <a:ea typeface="Work Sans Medium"/>
                <a:cs typeface="Work Sans Medium"/>
                <a:sym typeface="Work Sans Medium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1"/>
              </a:buClr>
              <a:buSzPts val="2100"/>
              <a:buFont typeface="Work Sans Medium"/>
              <a:buNone/>
              <a:defRPr sz="2100">
                <a:solidFill>
                  <a:srgbClr val="F2F2F1"/>
                </a:solidFill>
                <a:latin typeface="Work Sans Medium"/>
                <a:ea typeface="Work Sans Medium"/>
                <a:cs typeface="Work Sans Medium"/>
                <a:sym typeface="Work Sans Medium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1"/>
              </a:buClr>
              <a:buSzPts val="2100"/>
              <a:buFont typeface="Work Sans Medium"/>
              <a:buNone/>
              <a:defRPr sz="2100">
                <a:solidFill>
                  <a:srgbClr val="F2F2F1"/>
                </a:solidFill>
                <a:latin typeface="Work Sans Medium"/>
                <a:ea typeface="Work Sans Medium"/>
                <a:cs typeface="Work Sans Medium"/>
                <a:sym typeface="Work Sans Medium"/>
              </a:defRPr>
            </a:lvl9pPr>
          </a:lstStyle>
          <a:p/>
        </p:txBody>
      </p:sp>
      <p:pic>
        <p:nvPicPr>
          <p:cNvPr id="12" name="Google Shape;12;p2"/>
          <p:cNvPicPr preferRelativeResize="0"/>
          <p:nvPr/>
        </p:nvPicPr>
        <p:blipFill rotWithShape="1">
          <a:blip r:embed="rId2">
            <a:alphaModFix amt="8000"/>
          </a:blip>
          <a:srcRect b="8894" l="1453" r="7728" t="-2125"/>
          <a:stretch/>
        </p:blipFill>
        <p:spPr>
          <a:xfrm>
            <a:off x="3458850" y="2378650"/>
            <a:ext cx="5685150" cy="2764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58000" y="1200050"/>
            <a:ext cx="1519424" cy="18968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rgbClr val="F2F2F1"/>
        </a:solid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4E4898"/>
              </a:buClr>
              <a:buSzPts val="12000"/>
              <a:buFont typeface="Work Sans SemiBold"/>
              <a:buNone/>
              <a:defRPr sz="12000">
                <a:solidFill>
                  <a:srgbClr val="4E4898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Font typeface="Work Sans Medium"/>
              <a:buNone/>
              <a:defRPr sz="12000">
                <a:latin typeface="Work Sans Medium"/>
                <a:ea typeface="Work Sans Medium"/>
                <a:cs typeface="Work Sans Medium"/>
                <a:sym typeface="Work Sans Medium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Font typeface="Work Sans Medium"/>
              <a:buNone/>
              <a:defRPr sz="12000">
                <a:latin typeface="Work Sans Medium"/>
                <a:ea typeface="Work Sans Medium"/>
                <a:cs typeface="Work Sans Medium"/>
                <a:sym typeface="Work Sans Medium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Font typeface="Work Sans Medium"/>
              <a:buNone/>
              <a:defRPr sz="12000">
                <a:latin typeface="Work Sans Medium"/>
                <a:ea typeface="Work Sans Medium"/>
                <a:cs typeface="Work Sans Medium"/>
                <a:sym typeface="Work Sans Medium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Font typeface="Work Sans Medium"/>
              <a:buNone/>
              <a:defRPr sz="12000">
                <a:latin typeface="Work Sans Medium"/>
                <a:ea typeface="Work Sans Medium"/>
                <a:cs typeface="Work Sans Medium"/>
                <a:sym typeface="Work Sans Medium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Font typeface="Work Sans Medium"/>
              <a:buNone/>
              <a:defRPr sz="12000">
                <a:latin typeface="Work Sans Medium"/>
                <a:ea typeface="Work Sans Medium"/>
                <a:cs typeface="Work Sans Medium"/>
                <a:sym typeface="Work Sans Medium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Font typeface="Work Sans Medium"/>
              <a:buNone/>
              <a:defRPr sz="12000">
                <a:latin typeface="Work Sans Medium"/>
                <a:ea typeface="Work Sans Medium"/>
                <a:cs typeface="Work Sans Medium"/>
                <a:sym typeface="Work Sans Medium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Font typeface="Work Sans Medium"/>
              <a:buNone/>
              <a:defRPr sz="12000">
                <a:latin typeface="Work Sans Medium"/>
                <a:ea typeface="Work Sans Medium"/>
                <a:cs typeface="Work Sans Medium"/>
                <a:sym typeface="Work Sans Medium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Font typeface="Work Sans Medium"/>
              <a:buNone/>
              <a:defRPr sz="12000">
                <a:latin typeface="Work Sans Medium"/>
                <a:ea typeface="Work Sans Medium"/>
                <a:cs typeface="Work Sans Medium"/>
                <a:sym typeface="Work Sans Medium"/>
              </a:defRPr>
            </a:lvl9pPr>
          </a:lstStyle>
          <a:p>
            <a:r>
              <a:t>xx%</a:t>
            </a:r>
          </a:p>
        </p:txBody>
      </p:sp>
      <p:sp>
        <p:nvSpPr>
          <p:cNvPr id="68" name="Google Shape;68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Font typeface="Work Sans Medium"/>
              <a:buChar char="●"/>
              <a:defRPr>
                <a:latin typeface="Work Sans Medium"/>
                <a:ea typeface="Work Sans Medium"/>
                <a:cs typeface="Work Sans Medium"/>
                <a:sym typeface="Work Sans Medium"/>
              </a:defRPr>
            </a:lvl1pPr>
            <a:lvl2pPr indent="-317500" lvl="1" marL="914400" rtl="0" algn="ctr">
              <a:spcBef>
                <a:spcPts val="0"/>
              </a:spcBef>
              <a:spcAft>
                <a:spcPts val="0"/>
              </a:spcAft>
              <a:buSzPts val="1400"/>
              <a:buFont typeface="Work Sans Medium"/>
              <a:buChar char="○"/>
              <a:defRPr>
                <a:latin typeface="Work Sans Medium"/>
                <a:ea typeface="Work Sans Medium"/>
                <a:cs typeface="Work Sans Medium"/>
                <a:sym typeface="Work Sans Medium"/>
              </a:defRPr>
            </a:lvl2pPr>
            <a:lvl3pPr indent="-317500" lvl="2" marL="1371600" rtl="0" algn="ctr">
              <a:spcBef>
                <a:spcPts val="0"/>
              </a:spcBef>
              <a:spcAft>
                <a:spcPts val="0"/>
              </a:spcAft>
              <a:buSzPts val="1400"/>
              <a:buFont typeface="Work Sans Medium"/>
              <a:buChar char="■"/>
              <a:defRPr>
                <a:latin typeface="Work Sans Medium"/>
                <a:ea typeface="Work Sans Medium"/>
                <a:cs typeface="Work Sans Medium"/>
                <a:sym typeface="Work Sans Medium"/>
              </a:defRPr>
            </a:lvl3pPr>
            <a:lvl4pPr indent="-317500" lvl="3" marL="1828800" rtl="0" algn="ctr">
              <a:spcBef>
                <a:spcPts val="0"/>
              </a:spcBef>
              <a:spcAft>
                <a:spcPts val="0"/>
              </a:spcAft>
              <a:buSzPts val="1400"/>
              <a:buFont typeface="Work Sans Medium"/>
              <a:buChar char="●"/>
              <a:defRPr>
                <a:latin typeface="Work Sans Medium"/>
                <a:ea typeface="Work Sans Medium"/>
                <a:cs typeface="Work Sans Medium"/>
                <a:sym typeface="Work Sans Medium"/>
              </a:defRPr>
            </a:lvl4pPr>
            <a:lvl5pPr indent="-317500" lvl="4" marL="2286000" rtl="0" algn="ctr">
              <a:spcBef>
                <a:spcPts val="0"/>
              </a:spcBef>
              <a:spcAft>
                <a:spcPts val="0"/>
              </a:spcAft>
              <a:buSzPts val="1400"/>
              <a:buFont typeface="Work Sans Medium"/>
              <a:buChar char="○"/>
              <a:defRPr>
                <a:latin typeface="Work Sans Medium"/>
                <a:ea typeface="Work Sans Medium"/>
                <a:cs typeface="Work Sans Medium"/>
                <a:sym typeface="Work Sans Medium"/>
              </a:defRPr>
            </a:lvl5pPr>
            <a:lvl6pPr indent="-317500" lvl="5" marL="2743200" rtl="0" algn="ctr">
              <a:spcBef>
                <a:spcPts val="0"/>
              </a:spcBef>
              <a:spcAft>
                <a:spcPts val="0"/>
              </a:spcAft>
              <a:buSzPts val="1400"/>
              <a:buFont typeface="Work Sans Medium"/>
              <a:buChar char="■"/>
              <a:defRPr>
                <a:latin typeface="Work Sans Medium"/>
                <a:ea typeface="Work Sans Medium"/>
                <a:cs typeface="Work Sans Medium"/>
                <a:sym typeface="Work Sans Medium"/>
              </a:defRPr>
            </a:lvl6pPr>
            <a:lvl7pPr indent="-317500" lvl="6" marL="3200400" rtl="0" algn="ctr">
              <a:spcBef>
                <a:spcPts val="0"/>
              </a:spcBef>
              <a:spcAft>
                <a:spcPts val="0"/>
              </a:spcAft>
              <a:buSzPts val="1400"/>
              <a:buFont typeface="Work Sans Medium"/>
              <a:buChar char="●"/>
              <a:defRPr>
                <a:latin typeface="Work Sans Medium"/>
                <a:ea typeface="Work Sans Medium"/>
                <a:cs typeface="Work Sans Medium"/>
                <a:sym typeface="Work Sans Medium"/>
              </a:defRPr>
            </a:lvl7pPr>
            <a:lvl8pPr indent="-317500" lvl="7" marL="3657600" rtl="0" algn="ctr">
              <a:spcBef>
                <a:spcPts val="0"/>
              </a:spcBef>
              <a:spcAft>
                <a:spcPts val="0"/>
              </a:spcAft>
              <a:buSzPts val="1400"/>
              <a:buFont typeface="Work Sans Medium"/>
              <a:buChar char="○"/>
              <a:defRPr>
                <a:latin typeface="Work Sans Medium"/>
                <a:ea typeface="Work Sans Medium"/>
                <a:cs typeface="Work Sans Medium"/>
                <a:sym typeface="Work Sans Medium"/>
              </a:defRPr>
            </a:lvl8pPr>
            <a:lvl9pPr indent="-317500" lvl="8" marL="4114800" rtl="0" algn="ctr">
              <a:spcBef>
                <a:spcPts val="0"/>
              </a:spcBef>
              <a:spcAft>
                <a:spcPts val="0"/>
              </a:spcAft>
              <a:buSzPts val="1400"/>
              <a:buFont typeface="Work Sans Medium"/>
              <a:buChar char="■"/>
              <a:defRPr>
                <a:latin typeface="Work Sans Medium"/>
                <a:ea typeface="Work Sans Medium"/>
                <a:cs typeface="Work Sans Medium"/>
                <a:sym typeface="Work Sans Medium"/>
              </a:defRPr>
            </a:lvl9pPr>
          </a:lstStyle>
          <a:p/>
        </p:txBody>
      </p:sp>
      <p:sp>
        <p:nvSpPr>
          <p:cNvPr id="69" name="Google Shape;6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rgbClr val="999999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1pPr>
            <a:lvl2pPr lvl="1" rtl="0">
              <a:buNone/>
              <a:defRPr>
                <a:solidFill>
                  <a:srgbClr val="999999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2pPr>
            <a:lvl3pPr lvl="2" rtl="0">
              <a:buNone/>
              <a:defRPr>
                <a:solidFill>
                  <a:srgbClr val="999999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3pPr>
            <a:lvl4pPr lvl="3" rtl="0">
              <a:buNone/>
              <a:defRPr>
                <a:solidFill>
                  <a:srgbClr val="999999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4pPr>
            <a:lvl5pPr lvl="4" rtl="0">
              <a:buNone/>
              <a:defRPr>
                <a:solidFill>
                  <a:srgbClr val="999999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5pPr>
            <a:lvl6pPr lvl="5" rtl="0">
              <a:buNone/>
              <a:defRPr>
                <a:solidFill>
                  <a:srgbClr val="999999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6pPr>
            <a:lvl7pPr lvl="6" rtl="0">
              <a:buNone/>
              <a:defRPr>
                <a:solidFill>
                  <a:srgbClr val="999999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7pPr>
            <a:lvl8pPr lvl="7" rtl="0">
              <a:buNone/>
              <a:defRPr>
                <a:solidFill>
                  <a:srgbClr val="999999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8pPr>
            <a:lvl9pPr lvl="8" rtl="0">
              <a:buNone/>
              <a:defRPr>
                <a:solidFill>
                  <a:srgbClr val="999999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grpSp>
        <p:nvGrpSpPr>
          <p:cNvPr id="70" name="Google Shape;70;p11"/>
          <p:cNvGrpSpPr/>
          <p:nvPr/>
        </p:nvGrpSpPr>
        <p:grpSpPr>
          <a:xfrm>
            <a:off x="0" y="0"/>
            <a:ext cx="9144000" cy="338400"/>
            <a:chOff x="0" y="0"/>
            <a:chExt cx="9144000" cy="338400"/>
          </a:xfrm>
        </p:grpSpPr>
        <p:sp>
          <p:nvSpPr>
            <p:cNvPr id="71" name="Google Shape;71;p11"/>
            <p:cNvSpPr/>
            <p:nvPr/>
          </p:nvSpPr>
          <p:spPr>
            <a:xfrm>
              <a:off x="0" y="0"/>
              <a:ext cx="9144000" cy="338400"/>
            </a:xfrm>
            <a:prstGeom prst="rect">
              <a:avLst/>
            </a:prstGeom>
            <a:solidFill>
              <a:srgbClr val="4E4898"/>
            </a:solidFill>
            <a:ln cap="flat" cmpd="sng" w="19050">
              <a:solidFill>
                <a:srgbClr val="4E489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72" name="Google Shape;72;p11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8569987" y="85613"/>
              <a:ext cx="353626" cy="1671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3" name="Google Shape;73;p11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95472" y="113222"/>
              <a:ext cx="690249" cy="167150"/>
            </a:xfrm>
            <a:prstGeom prst="rect">
              <a:avLst/>
            </a:prstGeom>
            <a:noFill/>
            <a:ln cap="flat" cmpd="sng" w="19050">
              <a:solidFill>
                <a:srgbClr val="4E4898"/>
              </a:solidFill>
              <a:prstDash val="solid"/>
              <a:round/>
              <a:headEnd len="sm" w="sm" type="none"/>
              <a:tailEnd len="sm" w="sm" type="none"/>
            </a:ln>
          </p:spPr>
        </p:pic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rgbClr val="F2F2F1"/>
        </a:solid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yout personalizado 1">
  <p:cSld name="CUSTOM">
    <p:bg>
      <p:bgPr>
        <a:solidFill>
          <a:srgbClr val="454445"/>
        </a:solidFill>
      </p:bgPr>
    </p:bg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rgbClr val="4E4898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858275" y="2150850"/>
            <a:ext cx="61002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2F2F1"/>
              </a:buClr>
              <a:buSzPts val="3600"/>
              <a:buFont typeface="Work Sans SemiBold"/>
              <a:buNone/>
              <a:defRPr sz="3600">
                <a:solidFill>
                  <a:srgbClr val="F2F2F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rgbClr val="4E4898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1pPr>
            <a:lvl2pPr lvl="1" rtl="0">
              <a:buNone/>
              <a:defRPr>
                <a:solidFill>
                  <a:srgbClr val="4E4898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2pPr>
            <a:lvl3pPr lvl="2" rtl="0">
              <a:buNone/>
              <a:defRPr>
                <a:solidFill>
                  <a:srgbClr val="4E4898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3pPr>
            <a:lvl4pPr lvl="3" rtl="0">
              <a:buNone/>
              <a:defRPr>
                <a:solidFill>
                  <a:srgbClr val="4E4898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4pPr>
            <a:lvl5pPr lvl="4" rtl="0">
              <a:buNone/>
              <a:defRPr>
                <a:solidFill>
                  <a:srgbClr val="4E4898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5pPr>
            <a:lvl6pPr lvl="5" rtl="0">
              <a:buNone/>
              <a:defRPr>
                <a:solidFill>
                  <a:srgbClr val="4E4898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6pPr>
            <a:lvl7pPr lvl="6" rtl="0">
              <a:buNone/>
              <a:defRPr>
                <a:solidFill>
                  <a:srgbClr val="4E4898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7pPr>
            <a:lvl8pPr lvl="7" rtl="0">
              <a:buNone/>
              <a:defRPr>
                <a:solidFill>
                  <a:srgbClr val="4E4898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8pPr>
            <a:lvl9pPr lvl="8" rtl="0">
              <a:buNone/>
              <a:defRPr>
                <a:solidFill>
                  <a:srgbClr val="4E4898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17" name="Google Shape;17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120250" y="269100"/>
            <a:ext cx="715649" cy="3383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bg>
      <p:bgPr>
        <a:solidFill>
          <a:srgbClr val="F2F2F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/>
          <p:nvPr>
            <p:ph type="title"/>
          </p:nvPr>
        </p:nvSpPr>
        <p:spPr>
          <a:xfrm>
            <a:off x="595625" y="753425"/>
            <a:ext cx="7736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2B2F88"/>
              </a:buClr>
              <a:buSzPts val="2800"/>
              <a:buFont typeface="Work Sans SemiBold"/>
              <a:buNone/>
              <a:defRPr>
                <a:solidFill>
                  <a:srgbClr val="2B2F88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2B2F88"/>
              </a:buClr>
              <a:buSzPts val="2800"/>
              <a:buFont typeface="Work Sans SemiBold"/>
              <a:buNone/>
              <a:defRPr>
                <a:solidFill>
                  <a:srgbClr val="2B2F88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2B2F88"/>
              </a:buClr>
              <a:buSzPts val="2800"/>
              <a:buFont typeface="Work Sans SemiBold"/>
              <a:buNone/>
              <a:defRPr>
                <a:solidFill>
                  <a:srgbClr val="2B2F88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2B2F88"/>
              </a:buClr>
              <a:buSzPts val="2800"/>
              <a:buFont typeface="Work Sans SemiBold"/>
              <a:buNone/>
              <a:defRPr>
                <a:solidFill>
                  <a:srgbClr val="2B2F88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2B2F88"/>
              </a:buClr>
              <a:buSzPts val="2800"/>
              <a:buFont typeface="Work Sans SemiBold"/>
              <a:buNone/>
              <a:defRPr>
                <a:solidFill>
                  <a:srgbClr val="2B2F88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2B2F88"/>
              </a:buClr>
              <a:buSzPts val="2800"/>
              <a:buFont typeface="Work Sans SemiBold"/>
              <a:buNone/>
              <a:defRPr>
                <a:solidFill>
                  <a:srgbClr val="2B2F88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2B2F88"/>
              </a:buClr>
              <a:buSzPts val="2800"/>
              <a:buFont typeface="Work Sans SemiBold"/>
              <a:buNone/>
              <a:defRPr>
                <a:solidFill>
                  <a:srgbClr val="2B2F88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2B2F88"/>
              </a:buClr>
              <a:buSzPts val="2800"/>
              <a:buFont typeface="Work Sans SemiBold"/>
              <a:buNone/>
              <a:defRPr>
                <a:solidFill>
                  <a:srgbClr val="2B2F88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2B2F88"/>
              </a:buClr>
              <a:buSzPts val="2800"/>
              <a:buFont typeface="Work Sans SemiBold"/>
              <a:buNone/>
              <a:defRPr>
                <a:solidFill>
                  <a:srgbClr val="2B2F88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9pPr>
          </a:lstStyle>
          <a:p/>
        </p:txBody>
      </p:sp>
      <p:sp>
        <p:nvSpPr>
          <p:cNvPr id="20" name="Google Shape;20;p4"/>
          <p:cNvSpPr txBox="1"/>
          <p:nvPr>
            <p:ph idx="1" type="body"/>
          </p:nvPr>
        </p:nvSpPr>
        <p:spPr>
          <a:xfrm>
            <a:off x="667718" y="2025250"/>
            <a:ext cx="7173300" cy="255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30200" lvl="0" marL="457200" rtl="0">
              <a:spcBef>
                <a:spcPts val="0"/>
              </a:spcBef>
              <a:spcAft>
                <a:spcPts val="0"/>
              </a:spcAft>
              <a:buClr>
                <a:srgbClr val="454445"/>
              </a:buClr>
              <a:buSzPts val="1600"/>
              <a:buFont typeface="Work Sans"/>
              <a:buChar char="●"/>
              <a:defRPr sz="1600">
                <a:solidFill>
                  <a:srgbClr val="454445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454445"/>
              </a:buClr>
              <a:buSzPts val="1400"/>
              <a:buFont typeface="Work Sans Medium"/>
              <a:buChar char="○"/>
              <a:defRPr>
                <a:solidFill>
                  <a:srgbClr val="454445"/>
                </a:solidFill>
                <a:latin typeface="Work Sans Medium"/>
                <a:ea typeface="Work Sans Medium"/>
                <a:cs typeface="Work Sans Medium"/>
                <a:sym typeface="Work Sans Medium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454445"/>
              </a:buClr>
              <a:buSzPts val="1400"/>
              <a:buFont typeface="Work Sans"/>
              <a:buChar char="■"/>
              <a:defRPr>
                <a:solidFill>
                  <a:srgbClr val="454445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454445"/>
              </a:buClr>
              <a:buSzPts val="1400"/>
              <a:buFont typeface="Work Sans"/>
              <a:buChar char="●"/>
              <a:defRPr>
                <a:solidFill>
                  <a:srgbClr val="454445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indent="-311150" lvl="4" marL="2286000" rtl="0">
              <a:spcBef>
                <a:spcPts val="0"/>
              </a:spcBef>
              <a:spcAft>
                <a:spcPts val="0"/>
              </a:spcAft>
              <a:buClr>
                <a:srgbClr val="454445"/>
              </a:buClr>
              <a:buSzPts val="1300"/>
              <a:buFont typeface="Work Sans"/>
              <a:buChar char="○"/>
              <a:defRPr sz="1300">
                <a:solidFill>
                  <a:srgbClr val="454445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454445"/>
              </a:buClr>
              <a:buSzPts val="1400"/>
              <a:buChar char="■"/>
              <a:defRPr>
                <a:solidFill>
                  <a:srgbClr val="454445"/>
                </a:solidFill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454445"/>
              </a:buClr>
              <a:buSzPts val="1400"/>
              <a:buChar char="●"/>
              <a:defRPr>
                <a:solidFill>
                  <a:srgbClr val="454445"/>
                </a:solidFill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454445"/>
              </a:buClr>
              <a:buSzPts val="1400"/>
              <a:buChar char="○"/>
              <a:defRPr>
                <a:solidFill>
                  <a:srgbClr val="454445"/>
                </a:solidFill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454445"/>
              </a:buClr>
              <a:buSzPts val="1400"/>
              <a:buChar char="■"/>
              <a:defRPr>
                <a:solidFill>
                  <a:srgbClr val="454445"/>
                </a:solidFill>
              </a:defRPr>
            </a:lvl9pPr>
          </a:lstStyle>
          <a:p/>
        </p:txBody>
      </p:sp>
      <p:sp>
        <p:nvSpPr>
          <p:cNvPr id="21" name="Google Shape;21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rgbClr val="999999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1pPr>
            <a:lvl2pPr lvl="1" rtl="0">
              <a:buNone/>
              <a:defRPr>
                <a:solidFill>
                  <a:srgbClr val="999999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2pPr>
            <a:lvl3pPr lvl="2" rtl="0">
              <a:buNone/>
              <a:defRPr>
                <a:solidFill>
                  <a:srgbClr val="999999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3pPr>
            <a:lvl4pPr lvl="3" rtl="0">
              <a:buNone/>
              <a:defRPr>
                <a:solidFill>
                  <a:srgbClr val="999999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4pPr>
            <a:lvl5pPr lvl="4" rtl="0">
              <a:buNone/>
              <a:defRPr>
                <a:solidFill>
                  <a:srgbClr val="999999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5pPr>
            <a:lvl6pPr lvl="5" rtl="0">
              <a:buNone/>
              <a:defRPr>
                <a:solidFill>
                  <a:srgbClr val="999999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6pPr>
            <a:lvl7pPr lvl="6" rtl="0">
              <a:buNone/>
              <a:defRPr>
                <a:solidFill>
                  <a:srgbClr val="999999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7pPr>
            <a:lvl8pPr lvl="7" rtl="0">
              <a:buNone/>
              <a:defRPr>
                <a:solidFill>
                  <a:srgbClr val="999999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8pPr>
            <a:lvl9pPr lvl="8" rtl="0">
              <a:buNone/>
              <a:defRPr>
                <a:solidFill>
                  <a:srgbClr val="999999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grpSp>
        <p:nvGrpSpPr>
          <p:cNvPr id="22" name="Google Shape;22;p4"/>
          <p:cNvGrpSpPr/>
          <p:nvPr/>
        </p:nvGrpSpPr>
        <p:grpSpPr>
          <a:xfrm>
            <a:off x="0" y="0"/>
            <a:ext cx="9144000" cy="338400"/>
            <a:chOff x="0" y="0"/>
            <a:chExt cx="9144000" cy="338400"/>
          </a:xfrm>
        </p:grpSpPr>
        <p:sp>
          <p:nvSpPr>
            <p:cNvPr id="23" name="Google Shape;23;p4"/>
            <p:cNvSpPr/>
            <p:nvPr/>
          </p:nvSpPr>
          <p:spPr>
            <a:xfrm>
              <a:off x="0" y="0"/>
              <a:ext cx="9144000" cy="338400"/>
            </a:xfrm>
            <a:prstGeom prst="rect">
              <a:avLst/>
            </a:prstGeom>
            <a:solidFill>
              <a:srgbClr val="4E4898"/>
            </a:solidFill>
            <a:ln cap="flat" cmpd="sng" w="19050">
              <a:solidFill>
                <a:srgbClr val="4E489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24" name="Google Shape;24;p4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8569987" y="85613"/>
              <a:ext cx="353626" cy="1671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5" name="Google Shape;25;p4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95472" y="113222"/>
              <a:ext cx="690249" cy="167150"/>
            </a:xfrm>
            <a:prstGeom prst="rect">
              <a:avLst/>
            </a:prstGeom>
            <a:noFill/>
            <a:ln cap="flat" cmpd="sng" w="19050">
              <a:solidFill>
                <a:srgbClr val="4E4898"/>
              </a:solidFill>
              <a:prstDash val="solid"/>
              <a:round/>
              <a:headEnd len="sm" w="sm" type="none"/>
              <a:tailEnd len="sm" w="sm" type="none"/>
            </a:ln>
          </p:spPr>
        </p:pic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bg>
      <p:bgPr>
        <a:solidFill>
          <a:srgbClr val="F2F2F1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 txBox="1"/>
          <p:nvPr>
            <p:ph idx="1" type="body"/>
          </p:nvPr>
        </p:nvSpPr>
        <p:spPr>
          <a:xfrm>
            <a:off x="812850" y="1847300"/>
            <a:ext cx="3293400" cy="312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Font typeface="Work Sans Medium"/>
              <a:buChar char="●"/>
              <a:defRPr sz="1400">
                <a:latin typeface="Work Sans Medium"/>
                <a:ea typeface="Work Sans Medium"/>
                <a:cs typeface="Work Sans Medium"/>
                <a:sym typeface="Work Sans Medium"/>
              </a:defRPr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Font typeface="Work Sans Medium"/>
              <a:buChar char="○"/>
              <a:defRPr sz="1200">
                <a:latin typeface="Work Sans Medium"/>
                <a:ea typeface="Work Sans Medium"/>
                <a:cs typeface="Work Sans Medium"/>
                <a:sym typeface="Work Sans Medium"/>
              </a:defRPr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Font typeface="Work Sans Medium"/>
              <a:buChar char="■"/>
              <a:defRPr sz="1200">
                <a:latin typeface="Work Sans Medium"/>
                <a:ea typeface="Work Sans Medium"/>
                <a:cs typeface="Work Sans Medium"/>
                <a:sym typeface="Work Sans Medium"/>
              </a:defRPr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Font typeface="Work Sans Medium"/>
              <a:buChar char="●"/>
              <a:defRPr sz="1200">
                <a:latin typeface="Work Sans Medium"/>
                <a:ea typeface="Work Sans Medium"/>
                <a:cs typeface="Work Sans Medium"/>
                <a:sym typeface="Work Sans Medium"/>
              </a:defRPr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Font typeface="Work Sans Medium"/>
              <a:buChar char="○"/>
              <a:defRPr sz="1200">
                <a:latin typeface="Work Sans Medium"/>
                <a:ea typeface="Work Sans Medium"/>
                <a:cs typeface="Work Sans Medium"/>
                <a:sym typeface="Work Sans Medium"/>
              </a:defRPr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Font typeface="Work Sans Medium"/>
              <a:buChar char="■"/>
              <a:defRPr sz="1200">
                <a:latin typeface="Work Sans Medium"/>
                <a:ea typeface="Work Sans Medium"/>
                <a:cs typeface="Work Sans Medium"/>
                <a:sym typeface="Work Sans Medium"/>
              </a:defRPr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Font typeface="Work Sans Medium"/>
              <a:buChar char="●"/>
              <a:defRPr sz="1200">
                <a:latin typeface="Work Sans Medium"/>
                <a:ea typeface="Work Sans Medium"/>
                <a:cs typeface="Work Sans Medium"/>
                <a:sym typeface="Work Sans Medium"/>
              </a:defRPr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Font typeface="Work Sans Medium"/>
              <a:buChar char="○"/>
              <a:defRPr sz="1200">
                <a:latin typeface="Work Sans Medium"/>
                <a:ea typeface="Work Sans Medium"/>
                <a:cs typeface="Work Sans Medium"/>
                <a:sym typeface="Work Sans Medium"/>
              </a:defRPr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Font typeface="Work Sans Medium"/>
              <a:buChar char="■"/>
              <a:defRPr sz="1200">
                <a:latin typeface="Work Sans Medium"/>
                <a:ea typeface="Work Sans Medium"/>
                <a:cs typeface="Work Sans Medium"/>
                <a:sym typeface="Work Sans Medium"/>
              </a:defRPr>
            </a:lvl9pPr>
          </a:lstStyle>
          <a:p/>
        </p:txBody>
      </p:sp>
      <p:sp>
        <p:nvSpPr>
          <p:cNvPr id="28" name="Google Shape;28;p5"/>
          <p:cNvSpPr txBox="1"/>
          <p:nvPr>
            <p:ph idx="2" type="body"/>
          </p:nvPr>
        </p:nvSpPr>
        <p:spPr>
          <a:xfrm>
            <a:off x="4615150" y="1847300"/>
            <a:ext cx="3135000" cy="312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Font typeface="Work Sans Medium"/>
              <a:buChar char="●"/>
              <a:defRPr sz="1400">
                <a:latin typeface="Work Sans Medium"/>
                <a:ea typeface="Work Sans Medium"/>
                <a:cs typeface="Work Sans Medium"/>
                <a:sym typeface="Work Sans Medium"/>
              </a:defRPr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Font typeface="Work Sans Medium"/>
              <a:buChar char="○"/>
              <a:defRPr sz="1200">
                <a:latin typeface="Work Sans Medium"/>
                <a:ea typeface="Work Sans Medium"/>
                <a:cs typeface="Work Sans Medium"/>
                <a:sym typeface="Work Sans Medium"/>
              </a:defRPr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Font typeface="Work Sans Medium"/>
              <a:buChar char="■"/>
              <a:defRPr sz="1200">
                <a:latin typeface="Work Sans Medium"/>
                <a:ea typeface="Work Sans Medium"/>
                <a:cs typeface="Work Sans Medium"/>
                <a:sym typeface="Work Sans Medium"/>
              </a:defRPr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Font typeface="Work Sans Medium"/>
              <a:buChar char="●"/>
              <a:defRPr sz="1200">
                <a:latin typeface="Work Sans Medium"/>
                <a:ea typeface="Work Sans Medium"/>
                <a:cs typeface="Work Sans Medium"/>
                <a:sym typeface="Work Sans Medium"/>
              </a:defRPr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Font typeface="Work Sans Medium"/>
              <a:buChar char="○"/>
              <a:defRPr sz="1200">
                <a:latin typeface="Work Sans Medium"/>
                <a:ea typeface="Work Sans Medium"/>
                <a:cs typeface="Work Sans Medium"/>
                <a:sym typeface="Work Sans Medium"/>
              </a:defRPr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Font typeface="Work Sans Medium"/>
              <a:buChar char="■"/>
              <a:defRPr sz="1200">
                <a:latin typeface="Work Sans Medium"/>
                <a:ea typeface="Work Sans Medium"/>
                <a:cs typeface="Work Sans Medium"/>
                <a:sym typeface="Work Sans Medium"/>
              </a:defRPr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Font typeface="Work Sans Medium"/>
              <a:buChar char="●"/>
              <a:defRPr sz="1200">
                <a:latin typeface="Work Sans Medium"/>
                <a:ea typeface="Work Sans Medium"/>
                <a:cs typeface="Work Sans Medium"/>
                <a:sym typeface="Work Sans Medium"/>
              </a:defRPr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Font typeface="Work Sans Medium"/>
              <a:buChar char="○"/>
              <a:defRPr sz="1200">
                <a:latin typeface="Work Sans Medium"/>
                <a:ea typeface="Work Sans Medium"/>
                <a:cs typeface="Work Sans Medium"/>
                <a:sym typeface="Work Sans Medium"/>
              </a:defRPr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Font typeface="Work Sans Medium"/>
              <a:buChar char="■"/>
              <a:defRPr sz="1200">
                <a:latin typeface="Work Sans Medium"/>
                <a:ea typeface="Work Sans Medium"/>
                <a:cs typeface="Work Sans Medium"/>
                <a:sym typeface="Work Sans Medium"/>
              </a:defRPr>
            </a:lvl9pPr>
          </a:lstStyle>
          <a:p/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rgbClr val="999999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1pPr>
            <a:lvl2pPr lvl="1" rtl="0">
              <a:buNone/>
              <a:defRPr>
                <a:solidFill>
                  <a:srgbClr val="999999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2pPr>
            <a:lvl3pPr lvl="2" rtl="0">
              <a:buNone/>
              <a:defRPr>
                <a:solidFill>
                  <a:srgbClr val="999999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3pPr>
            <a:lvl4pPr lvl="3" rtl="0">
              <a:buNone/>
              <a:defRPr>
                <a:solidFill>
                  <a:srgbClr val="999999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4pPr>
            <a:lvl5pPr lvl="4" rtl="0">
              <a:buNone/>
              <a:defRPr>
                <a:solidFill>
                  <a:srgbClr val="999999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5pPr>
            <a:lvl6pPr lvl="5" rtl="0">
              <a:buNone/>
              <a:defRPr>
                <a:solidFill>
                  <a:srgbClr val="999999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6pPr>
            <a:lvl7pPr lvl="6" rtl="0">
              <a:buNone/>
              <a:defRPr>
                <a:solidFill>
                  <a:srgbClr val="999999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7pPr>
            <a:lvl8pPr lvl="7" rtl="0">
              <a:buNone/>
              <a:defRPr>
                <a:solidFill>
                  <a:srgbClr val="999999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8pPr>
            <a:lvl9pPr lvl="8" rtl="0">
              <a:buNone/>
              <a:defRPr>
                <a:solidFill>
                  <a:srgbClr val="999999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30" name="Google Shape;30;p5"/>
          <p:cNvSpPr txBox="1"/>
          <p:nvPr>
            <p:ph type="title"/>
          </p:nvPr>
        </p:nvSpPr>
        <p:spPr>
          <a:xfrm>
            <a:off x="812850" y="729650"/>
            <a:ext cx="71055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2B2F88"/>
              </a:buClr>
              <a:buSzPts val="2800"/>
              <a:buFont typeface="Work Sans SemiBold"/>
              <a:buNone/>
              <a:defRPr>
                <a:solidFill>
                  <a:srgbClr val="2B2F88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2B2F88"/>
              </a:buClr>
              <a:buSzPts val="2800"/>
              <a:buFont typeface="Work Sans SemiBold"/>
              <a:buNone/>
              <a:defRPr>
                <a:solidFill>
                  <a:srgbClr val="2B2F88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2B2F88"/>
              </a:buClr>
              <a:buSzPts val="2800"/>
              <a:buFont typeface="Work Sans SemiBold"/>
              <a:buNone/>
              <a:defRPr>
                <a:solidFill>
                  <a:srgbClr val="2B2F88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2B2F88"/>
              </a:buClr>
              <a:buSzPts val="2800"/>
              <a:buFont typeface="Work Sans SemiBold"/>
              <a:buNone/>
              <a:defRPr>
                <a:solidFill>
                  <a:srgbClr val="2B2F88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2B2F88"/>
              </a:buClr>
              <a:buSzPts val="2800"/>
              <a:buFont typeface="Work Sans SemiBold"/>
              <a:buNone/>
              <a:defRPr>
                <a:solidFill>
                  <a:srgbClr val="2B2F88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2B2F88"/>
              </a:buClr>
              <a:buSzPts val="2800"/>
              <a:buFont typeface="Work Sans SemiBold"/>
              <a:buNone/>
              <a:defRPr>
                <a:solidFill>
                  <a:srgbClr val="2B2F88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2B2F88"/>
              </a:buClr>
              <a:buSzPts val="2800"/>
              <a:buFont typeface="Work Sans SemiBold"/>
              <a:buNone/>
              <a:defRPr>
                <a:solidFill>
                  <a:srgbClr val="2B2F88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2B2F88"/>
              </a:buClr>
              <a:buSzPts val="2800"/>
              <a:buFont typeface="Work Sans SemiBold"/>
              <a:buNone/>
              <a:defRPr>
                <a:solidFill>
                  <a:srgbClr val="2B2F88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2B2F88"/>
              </a:buClr>
              <a:buSzPts val="2800"/>
              <a:buFont typeface="Work Sans SemiBold"/>
              <a:buNone/>
              <a:defRPr>
                <a:solidFill>
                  <a:srgbClr val="2B2F88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9pPr>
          </a:lstStyle>
          <a:p/>
        </p:txBody>
      </p:sp>
      <p:grpSp>
        <p:nvGrpSpPr>
          <p:cNvPr id="31" name="Google Shape;31;p5"/>
          <p:cNvGrpSpPr/>
          <p:nvPr/>
        </p:nvGrpSpPr>
        <p:grpSpPr>
          <a:xfrm>
            <a:off x="0" y="0"/>
            <a:ext cx="9144000" cy="338400"/>
            <a:chOff x="0" y="0"/>
            <a:chExt cx="9144000" cy="338400"/>
          </a:xfrm>
        </p:grpSpPr>
        <p:sp>
          <p:nvSpPr>
            <p:cNvPr id="32" name="Google Shape;32;p5"/>
            <p:cNvSpPr/>
            <p:nvPr/>
          </p:nvSpPr>
          <p:spPr>
            <a:xfrm>
              <a:off x="0" y="0"/>
              <a:ext cx="9144000" cy="338400"/>
            </a:xfrm>
            <a:prstGeom prst="rect">
              <a:avLst/>
            </a:prstGeom>
            <a:solidFill>
              <a:srgbClr val="4E4898"/>
            </a:solidFill>
            <a:ln cap="flat" cmpd="sng" w="19050">
              <a:solidFill>
                <a:srgbClr val="4E489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33" name="Google Shape;33;p5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8569987" y="85613"/>
              <a:ext cx="353626" cy="1671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4" name="Google Shape;34;p5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95472" y="113222"/>
              <a:ext cx="690249" cy="167150"/>
            </a:xfrm>
            <a:prstGeom prst="rect">
              <a:avLst/>
            </a:prstGeom>
            <a:noFill/>
            <a:ln cap="flat" cmpd="sng" w="19050">
              <a:solidFill>
                <a:srgbClr val="4E4898"/>
              </a:solidFill>
              <a:prstDash val="solid"/>
              <a:round/>
              <a:headEnd len="sm" w="sm" type="none"/>
              <a:tailEnd len="sm" w="sm" type="none"/>
            </a:ln>
          </p:spPr>
        </p:pic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solidFill>
          <a:srgbClr val="F2F2F1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rgbClr val="999999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1pPr>
            <a:lvl2pPr lvl="1" rtl="0">
              <a:buNone/>
              <a:defRPr>
                <a:solidFill>
                  <a:srgbClr val="999999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2pPr>
            <a:lvl3pPr lvl="2" rtl="0">
              <a:buNone/>
              <a:defRPr>
                <a:solidFill>
                  <a:srgbClr val="999999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3pPr>
            <a:lvl4pPr lvl="3" rtl="0">
              <a:buNone/>
              <a:defRPr>
                <a:solidFill>
                  <a:srgbClr val="999999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4pPr>
            <a:lvl5pPr lvl="4" rtl="0">
              <a:buNone/>
              <a:defRPr>
                <a:solidFill>
                  <a:srgbClr val="999999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5pPr>
            <a:lvl6pPr lvl="5" rtl="0">
              <a:buNone/>
              <a:defRPr>
                <a:solidFill>
                  <a:srgbClr val="999999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6pPr>
            <a:lvl7pPr lvl="6" rtl="0">
              <a:buNone/>
              <a:defRPr>
                <a:solidFill>
                  <a:srgbClr val="999999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7pPr>
            <a:lvl8pPr lvl="7" rtl="0">
              <a:buNone/>
              <a:defRPr>
                <a:solidFill>
                  <a:srgbClr val="999999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8pPr>
            <a:lvl9pPr lvl="8" rtl="0">
              <a:buNone/>
              <a:defRPr>
                <a:solidFill>
                  <a:srgbClr val="999999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37" name="Google Shape;37;p6"/>
          <p:cNvSpPr txBox="1"/>
          <p:nvPr>
            <p:ph type="title"/>
          </p:nvPr>
        </p:nvSpPr>
        <p:spPr>
          <a:xfrm>
            <a:off x="721775" y="1208825"/>
            <a:ext cx="73158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2B2F88"/>
              </a:buClr>
              <a:buSzPts val="2800"/>
              <a:buFont typeface="Work Sans SemiBold"/>
              <a:buNone/>
              <a:defRPr>
                <a:solidFill>
                  <a:srgbClr val="2B2F88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2B2F88"/>
              </a:buClr>
              <a:buSzPts val="2800"/>
              <a:buFont typeface="Work Sans SemiBold"/>
              <a:buNone/>
              <a:defRPr>
                <a:solidFill>
                  <a:srgbClr val="2B2F88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2B2F88"/>
              </a:buClr>
              <a:buSzPts val="2800"/>
              <a:buFont typeface="Work Sans SemiBold"/>
              <a:buNone/>
              <a:defRPr>
                <a:solidFill>
                  <a:srgbClr val="2B2F88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2B2F88"/>
              </a:buClr>
              <a:buSzPts val="2800"/>
              <a:buFont typeface="Work Sans SemiBold"/>
              <a:buNone/>
              <a:defRPr>
                <a:solidFill>
                  <a:srgbClr val="2B2F88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2B2F88"/>
              </a:buClr>
              <a:buSzPts val="2800"/>
              <a:buFont typeface="Work Sans SemiBold"/>
              <a:buNone/>
              <a:defRPr>
                <a:solidFill>
                  <a:srgbClr val="2B2F88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2B2F88"/>
              </a:buClr>
              <a:buSzPts val="2800"/>
              <a:buFont typeface="Work Sans SemiBold"/>
              <a:buNone/>
              <a:defRPr>
                <a:solidFill>
                  <a:srgbClr val="2B2F88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2B2F88"/>
              </a:buClr>
              <a:buSzPts val="2800"/>
              <a:buFont typeface="Work Sans SemiBold"/>
              <a:buNone/>
              <a:defRPr>
                <a:solidFill>
                  <a:srgbClr val="2B2F88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2B2F88"/>
              </a:buClr>
              <a:buSzPts val="2800"/>
              <a:buFont typeface="Work Sans SemiBold"/>
              <a:buNone/>
              <a:defRPr>
                <a:solidFill>
                  <a:srgbClr val="2B2F88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2B2F88"/>
              </a:buClr>
              <a:buSzPts val="2800"/>
              <a:buFont typeface="Work Sans SemiBold"/>
              <a:buNone/>
              <a:defRPr>
                <a:solidFill>
                  <a:srgbClr val="2B2F88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9pPr>
          </a:lstStyle>
          <a:p/>
        </p:txBody>
      </p:sp>
      <p:grpSp>
        <p:nvGrpSpPr>
          <p:cNvPr id="38" name="Google Shape;38;p6"/>
          <p:cNvGrpSpPr/>
          <p:nvPr/>
        </p:nvGrpSpPr>
        <p:grpSpPr>
          <a:xfrm>
            <a:off x="0" y="0"/>
            <a:ext cx="9144000" cy="338400"/>
            <a:chOff x="0" y="0"/>
            <a:chExt cx="9144000" cy="338400"/>
          </a:xfrm>
        </p:grpSpPr>
        <p:sp>
          <p:nvSpPr>
            <p:cNvPr id="39" name="Google Shape;39;p6"/>
            <p:cNvSpPr/>
            <p:nvPr/>
          </p:nvSpPr>
          <p:spPr>
            <a:xfrm>
              <a:off x="0" y="0"/>
              <a:ext cx="9144000" cy="338400"/>
            </a:xfrm>
            <a:prstGeom prst="rect">
              <a:avLst/>
            </a:prstGeom>
            <a:solidFill>
              <a:srgbClr val="4E4898"/>
            </a:solidFill>
            <a:ln cap="flat" cmpd="sng" w="19050">
              <a:solidFill>
                <a:srgbClr val="4E489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40" name="Google Shape;40;p6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8569987" y="85613"/>
              <a:ext cx="353626" cy="1671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1" name="Google Shape;41;p6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95472" y="113222"/>
              <a:ext cx="690249" cy="167150"/>
            </a:xfrm>
            <a:prstGeom prst="rect">
              <a:avLst/>
            </a:prstGeom>
            <a:noFill/>
            <a:ln cap="flat" cmpd="sng" w="19050">
              <a:solidFill>
                <a:srgbClr val="4E4898"/>
              </a:solidFill>
              <a:prstDash val="solid"/>
              <a:round/>
              <a:headEnd len="sm" w="sm" type="none"/>
              <a:tailEnd len="sm" w="sm" type="none"/>
            </a:ln>
          </p:spPr>
        </p:pic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bg>
      <p:bgPr>
        <a:solidFill>
          <a:srgbClr val="F2F2F1"/>
        </a:solidFill>
      </p:bgPr>
    </p:bg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7"/>
          <p:cNvSpPr txBox="1"/>
          <p:nvPr>
            <p:ph type="title"/>
          </p:nvPr>
        </p:nvSpPr>
        <p:spPr>
          <a:xfrm>
            <a:off x="435275" y="12762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2B2F88"/>
              </a:buClr>
              <a:buSzPts val="2400"/>
              <a:buFont typeface="Work Sans SemiBold"/>
              <a:buNone/>
              <a:defRPr sz="2400">
                <a:solidFill>
                  <a:srgbClr val="2B2F88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4" name="Google Shape;44;p7"/>
          <p:cNvSpPr txBox="1"/>
          <p:nvPr>
            <p:ph idx="1" type="body"/>
          </p:nvPr>
        </p:nvSpPr>
        <p:spPr>
          <a:xfrm>
            <a:off x="435275" y="2251125"/>
            <a:ext cx="3318000" cy="211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292100" lvl="0" marL="457200" rtl="0">
              <a:spcBef>
                <a:spcPts val="0"/>
              </a:spcBef>
              <a:spcAft>
                <a:spcPts val="0"/>
              </a:spcAft>
              <a:buSzPts val="1000"/>
              <a:buFont typeface="Work Sans Medium"/>
              <a:buChar char="●"/>
              <a:defRPr sz="1000">
                <a:latin typeface="Work Sans Medium"/>
                <a:ea typeface="Work Sans Medium"/>
                <a:cs typeface="Work Sans Medium"/>
                <a:sym typeface="Work Sans Medium"/>
              </a:defRPr>
            </a:lvl1pPr>
            <a:lvl2pPr indent="-292100" lvl="1" marL="914400" rtl="0">
              <a:spcBef>
                <a:spcPts val="0"/>
              </a:spcBef>
              <a:spcAft>
                <a:spcPts val="0"/>
              </a:spcAft>
              <a:buSzPts val="1000"/>
              <a:buFont typeface="Work Sans Medium"/>
              <a:buChar char="○"/>
              <a:defRPr sz="1000">
                <a:latin typeface="Work Sans Medium"/>
                <a:ea typeface="Work Sans Medium"/>
                <a:cs typeface="Work Sans Medium"/>
                <a:sym typeface="Work Sans Medium"/>
              </a:defRPr>
            </a:lvl2pPr>
            <a:lvl3pPr indent="-292100" lvl="2" marL="1371600" rtl="0">
              <a:spcBef>
                <a:spcPts val="0"/>
              </a:spcBef>
              <a:spcAft>
                <a:spcPts val="0"/>
              </a:spcAft>
              <a:buSzPts val="1000"/>
              <a:buFont typeface="Work Sans Medium"/>
              <a:buChar char="■"/>
              <a:defRPr sz="1000">
                <a:latin typeface="Work Sans Medium"/>
                <a:ea typeface="Work Sans Medium"/>
                <a:cs typeface="Work Sans Medium"/>
                <a:sym typeface="Work Sans Medium"/>
              </a:defRPr>
            </a:lvl3pPr>
            <a:lvl4pPr indent="-292100" lvl="3" marL="1828800" rtl="0">
              <a:spcBef>
                <a:spcPts val="0"/>
              </a:spcBef>
              <a:spcAft>
                <a:spcPts val="0"/>
              </a:spcAft>
              <a:buSzPts val="1000"/>
              <a:buFont typeface="Work Sans Medium"/>
              <a:buChar char="●"/>
              <a:defRPr sz="1000">
                <a:latin typeface="Work Sans Medium"/>
                <a:ea typeface="Work Sans Medium"/>
                <a:cs typeface="Work Sans Medium"/>
                <a:sym typeface="Work Sans Medium"/>
              </a:defRPr>
            </a:lvl4pPr>
            <a:lvl5pPr indent="-292100" lvl="4" marL="2286000" rtl="0">
              <a:spcBef>
                <a:spcPts val="0"/>
              </a:spcBef>
              <a:spcAft>
                <a:spcPts val="0"/>
              </a:spcAft>
              <a:buSzPts val="1000"/>
              <a:buFont typeface="Work Sans Medium"/>
              <a:buChar char="○"/>
              <a:defRPr sz="1000">
                <a:latin typeface="Work Sans Medium"/>
                <a:ea typeface="Work Sans Medium"/>
                <a:cs typeface="Work Sans Medium"/>
                <a:sym typeface="Work Sans Medium"/>
              </a:defRPr>
            </a:lvl5pPr>
            <a:lvl6pPr indent="-292100" lvl="5" marL="2743200" rtl="0">
              <a:spcBef>
                <a:spcPts val="0"/>
              </a:spcBef>
              <a:spcAft>
                <a:spcPts val="0"/>
              </a:spcAft>
              <a:buSzPts val="1000"/>
              <a:buFont typeface="Work Sans Medium"/>
              <a:buChar char="■"/>
              <a:defRPr sz="1000">
                <a:latin typeface="Work Sans Medium"/>
                <a:ea typeface="Work Sans Medium"/>
                <a:cs typeface="Work Sans Medium"/>
                <a:sym typeface="Work Sans Medium"/>
              </a:defRPr>
            </a:lvl6pPr>
            <a:lvl7pPr indent="-285750" lvl="6" marL="3200400" rtl="0">
              <a:spcBef>
                <a:spcPts val="0"/>
              </a:spcBef>
              <a:spcAft>
                <a:spcPts val="0"/>
              </a:spcAft>
              <a:buSzPts val="900"/>
              <a:buFont typeface="Work Sans Medium"/>
              <a:buChar char="●"/>
              <a:defRPr sz="900">
                <a:latin typeface="Work Sans Medium"/>
                <a:ea typeface="Work Sans Medium"/>
                <a:cs typeface="Work Sans Medium"/>
                <a:sym typeface="Work Sans Medium"/>
              </a:defRPr>
            </a:lvl7pPr>
            <a:lvl8pPr indent="-292100" lvl="7" marL="3657600" rtl="0">
              <a:spcBef>
                <a:spcPts val="0"/>
              </a:spcBef>
              <a:spcAft>
                <a:spcPts val="0"/>
              </a:spcAft>
              <a:buSzPts val="1000"/>
              <a:buFont typeface="Work Sans Medium"/>
              <a:buChar char="○"/>
              <a:defRPr sz="1000">
                <a:latin typeface="Work Sans Medium"/>
                <a:ea typeface="Work Sans Medium"/>
                <a:cs typeface="Work Sans Medium"/>
                <a:sym typeface="Work Sans Medium"/>
              </a:defRPr>
            </a:lvl8pPr>
            <a:lvl9pPr indent="-292100" lvl="8" marL="4114800" rtl="0">
              <a:spcBef>
                <a:spcPts val="0"/>
              </a:spcBef>
              <a:spcAft>
                <a:spcPts val="0"/>
              </a:spcAft>
              <a:buSzPts val="1000"/>
              <a:buFont typeface="Work Sans Medium"/>
              <a:buChar char="■"/>
              <a:defRPr sz="1000">
                <a:latin typeface="Work Sans Medium"/>
                <a:ea typeface="Work Sans Medium"/>
                <a:cs typeface="Work Sans Medium"/>
                <a:sym typeface="Work Sans Medium"/>
              </a:defRPr>
            </a:lvl9pPr>
          </a:lstStyle>
          <a:p/>
        </p:txBody>
      </p:sp>
      <p:sp>
        <p:nvSpPr>
          <p:cNvPr id="45" name="Google Shape;45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rgbClr val="999999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1pPr>
            <a:lvl2pPr lvl="1" rtl="0">
              <a:buNone/>
              <a:defRPr>
                <a:solidFill>
                  <a:srgbClr val="999999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2pPr>
            <a:lvl3pPr lvl="2" rtl="0">
              <a:buNone/>
              <a:defRPr>
                <a:solidFill>
                  <a:srgbClr val="999999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3pPr>
            <a:lvl4pPr lvl="3" rtl="0">
              <a:buNone/>
              <a:defRPr>
                <a:solidFill>
                  <a:srgbClr val="999999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4pPr>
            <a:lvl5pPr lvl="4" rtl="0">
              <a:buNone/>
              <a:defRPr>
                <a:solidFill>
                  <a:srgbClr val="999999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5pPr>
            <a:lvl6pPr lvl="5" rtl="0">
              <a:buNone/>
              <a:defRPr>
                <a:solidFill>
                  <a:srgbClr val="999999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6pPr>
            <a:lvl7pPr lvl="6" rtl="0">
              <a:buNone/>
              <a:defRPr>
                <a:solidFill>
                  <a:srgbClr val="999999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7pPr>
            <a:lvl8pPr lvl="7" rtl="0">
              <a:buNone/>
              <a:defRPr>
                <a:solidFill>
                  <a:srgbClr val="999999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8pPr>
            <a:lvl9pPr lvl="8" rtl="0">
              <a:buNone/>
              <a:defRPr>
                <a:solidFill>
                  <a:srgbClr val="999999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grpSp>
        <p:nvGrpSpPr>
          <p:cNvPr id="46" name="Google Shape;46;p7"/>
          <p:cNvGrpSpPr/>
          <p:nvPr/>
        </p:nvGrpSpPr>
        <p:grpSpPr>
          <a:xfrm>
            <a:off x="0" y="0"/>
            <a:ext cx="9144000" cy="338400"/>
            <a:chOff x="0" y="0"/>
            <a:chExt cx="9144000" cy="338400"/>
          </a:xfrm>
        </p:grpSpPr>
        <p:sp>
          <p:nvSpPr>
            <p:cNvPr id="47" name="Google Shape;47;p7"/>
            <p:cNvSpPr/>
            <p:nvPr/>
          </p:nvSpPr>
          <p:spPr>
            <a:xfrm>
              <a:off x="0" y="0"/>
              <a:ext cx="9144000" cy="338400"/>
            </a:xfrm>
            <a:prstGeom prst="rect">
              <a:avLst/>
            </a:prstGeom>
            <a:solidFill>
              <a:srgbClr val="4E4898"/>
            </a:solidFill>
            <a:ln cap="flat" cmpd="sng" w="19050">
              <a:solidFill>
                <a:srgbClr val="4E489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48" name="Google Shape;48;p7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8569987" y="85613"/>
              <a:ext cx="353626" cy="1671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9" name="Google Shape;49;p7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95472" y="113222"/>
              <a:ext cx="690249" cy="167150"/>
            </a:xfrm>
            <a:prstGeom prst="rect">
              <a:avLst/>
            </a:prstGeom>
            <a:noFill/>
            <a:ln cap="flat" cmpd="sng" w="19050">
              <a:solidFill>
                <a:srgbClr val="4E4898"/>
              </a:solidFill>
              <a:prstDash val="solid"/>
              <a:round/>
              <a:headEnd len="sm" w="sm" type="none"/>
              <a:tailEnd len="sm" w="sm" type="none"/>
            </a:ln>
          </p:spPr>
        </p:pic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rgbClr val="F2F2F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type="title"/>
          </p:nvPr>
        </p:nvSpPr>
        <p:spPr>
          <a:xfrm>
            <a:off x="721925" y="614125"/>
            <a:ext cx="55413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2B2F88"/>
              </a:buClr>
              <a:buSzPts val="4500"/>
              <a:buFont typeface="Work Sans SemiBold"/>
              <a:buNone/>
              <a:defRPr sz="4500">
                <a:solidFill>
                  <a:srgbClr val="2B2F88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2B2F88"/>
              </a:buClr>
              <a:buSzPts val="4500"/>
              <a:buFont typeface="Work Sans SemiBold"/>
              <a:buNone/>
              <a:defRPr sz="4500">
                <a:solidFill>
                  <a:srgbClr val="2B2F88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2B2F88"/>
              </a:buClr>
              <a:buSzPts val="4500"/>
              <a:buFont typeface="Work Sans SemiBold"/>
              <a:buNone/>
              <a:defRPr sz="4500">
                <a:solidFill>
                  <a:srgbClr val="2B2F88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2B2F88"/>
              </a:buClr>
              <a:buSzPts val="4500"/>
              <a:buFont typeface="Work Sans SemiBold"/>
              <a:buNone/>
              <a:defRPr sz="4500">
                <a:solidFill>
                  <a:srgbClr val="2B2F88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2B2F88"/>
              </a:buClr>
              <a:buSzPts val="4500"/>
              <a:buFont typeface="Work Sans SemiBold"/>
              <a:buNone/>
              <a:defRPr sz="4500">
                <a:solidFill>
                  <a:srgbClr val="2B2F88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2B2F88"/>
              </a:buClr>
              <a:buSzPts val="4500"/>
              <a:buFont typeface="Work Sans SemiBold"/>
              <a:buNone/>
              <a:defRPr sz="4500">
                <a:solidFill>
                  <a:srgbClr val="2B2F88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2B2F88"/>
              </a:buClr>
              <a:buSzPts val="4500"/>
              <a:buFont typeface="Work Sans SemiBold"/>
              <a:buNone/>
              <a:defRPr sz="4500">
                <a:solidFill>
                  <a:srgbClr val="2B2F88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2B2F88"/>
              </a:buClr>
              <a:buSzPts val="4500"/>
              <a:buFont typeface="Work Sans SemiBold"/>
              <a:buNone/>
              <a:defRPr sz="4500">
                <a:solidFill>
                  <a:srgbClr val="2B2F88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2B2F88"/>
              </a:buClr>
              <a:buSzPts val="4500"/>
              <a:buFont typeface="Work Sans SemiBold"/>
              <a:buNone/>
              <a:defRPr sz="4500">
                <a:solidFill>
                  <a:srgbClr val="2B2F88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bg>
      <p:bgPr>
        <a:solidFill>
          <a:srgbClr val="F2F2F1"/>
        </a:solidFill>
      </p:bgPr>
    </p:bg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rgbClr val="4E489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2F2F1"/>
              </a:solidFill>
            </a:endParaRPr>
          </a:p>
        </p:txBody>
      </p:sp>
      <p:sp>
        <p:nvSpPr>
          <p:cNvPr id="54" name="Google Shape;54;p9"/>
          <p:cNvSpPr txBox="1"/>
          <p:nvPr>
            <p:ph type="title"/>
          </p:nvPr>
        </p:nvSpPr>
        <p:spPr>
          <a:xfrm>
            <a:off x="586925" y="607725"/>
            <a:ext cx="3669900" cy="2630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2B2F88"/>
              </a:buClr>
              <a:buSzPts val="3800"/>
              <a:buFont typeface="Work Sans SemiBold"/>
              <a:buNone/>
              <a:defRPr sz="3800">
                <a:solidFill>
                  <a:srgbClr val="2B2F88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2B2F88"/>
              </a:buClr>
              <a:buSzPts val="3800"/>
              <a:buFont typeface="Work Sans SemiBold"/>
              <a:buNone/>
              <a:defRPr sz="3800">
                <a:solidFill>
                  <a:srgbClr val="2B2F88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2B2F88"/>
              </a:buClr>
              <a:buSzPts val="3800"/>
              <a:buFont typeface="Work Sans SemiBold"/>
              <a:buNone/>
              <a:defRPr sz="3800">
                <a:solidFill>
                  <a:srgbClr val="2B2F88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2B2F88"/>
              </a:buClr>
              <a:buSzPts val="3800"/>
              <a:buFont typeface="Work Sans SemiBold"/>
              <a:buNone/>
              <a:defRPr sz="3800">
                <a:solidFill>
                  <a:srgbClr val="2B2F88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2B2F88"/>
              </a:buClr>
              <a:buSzPts val="3800"/>
              <a:buFont typeface="Work Sans SemiBold"/>
              <a:buNone/>
              <a:defRPr sz="3800">
                <a:solidFill>
                  <a:srgbClr val="2B2F88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2B2F88"/>
              </a:buClr>
              <a:buSzPts val="3800"/>
              <a:buFont typeface="Work Sans SemiBold"/>
              <a:buNone/>
              <a:defRPr sz="3800">
                <a:solidFill>
                  <a:srgbClr val="2B2F88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2B2F88"/>
              </a:buClr>
              <a:buSzPts val="3800"/>
              <a:buFont typeface="Work Sans SemiBold"/>
              <a:buNone/>
              <a:defRPr sz="3800">
                <a:solidFill>
                  <a:srgbClr val="2B2F88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2B2F88"/>
              </a:buClr>
              <a:buSzPts val="3800"/>
              <a:buFont typeface="Work Sans SemiBold"/>
              <a:buNone/>
              <a:defRPr sz="3800">
                <a:solidFill>
                  <a:srgbClr val="2B2F88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2B2F88"/>
              </a:buClr>
              <a:buSzPts val="3800"/>
              <a:buFont typeface="Work Sans SemiBold"/>
              <a:buNone/>
              <a:defRPr sz="3800">
                <a:solidFill>
                  <a:srgbClr val="2B2F88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9pPr>
          </a:lstStyle>
          <a:p/>
        </p:txBody>
      </p:sp>
      <p:sp>
        <p:nvSpPr>
          <p:cNvPr id="55" name="Google Shape;55;p9"/>
          <p:cNvSpPr txBox="1"/>
          <p:nvPr>
            <p:ph idx="1" type="subTitle"/>
          </p:nvPr>
        </p:nvSpPr>
        <p:spPr>
          <a:xfrm>
            <a:off x="586925" y="3428125"/>
            <a:ext cx="35616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54445"/>
              </a:buClr>
              <a:buSzPts val="2100"/>
              <a:buFont typeface="Work Sans Medium"/>
              <a:buNone/>
              <a:defRPr sz="2100">
                <a:solidFill>
                  <a:srgbClr val="454445"/>
                </a:solidFill>
                <a:latin typeface="Work Sans Medium"/>
                <a:ea typeface="Work Sans Medium"/>
                <a:cs typeface="Work Sans Medium"/>
                <a:sym typeface="Work Sans Medium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Work Sans Medium"/>
              <a:buNone/>
              <a:defRPr sz="2100">
                <a:latin typeface="Work Sans Medium"/>
                <a:ea typeface="Work Sans Medium"/>
                <a:cs typeface="Work Sans Medium"/>
                <a:sym typeface="Work Sans Medium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Work Sans Medium"/>
              <a:buNone/>
              <a:defRPr sz="2100">
                <a:latin typeface="Work Sans Medium"/>
                <a:ea typeface="Work Sans Medium"/>
                <a:cs typeface="Work Sans Medium"/>
                <a:sym typeface="Work Sans Medium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Work Sans Medium"/>
              <a:buNone/>
              <a:defRPr sz="2100">
                <a:latin typeface="Work Sans Medium"/>
                <a:ea typeface="Work Sans Medium"/>
                <a:cs typeface="Work Sans Medium"/>
                <a:sym typeface="Work Sans Medium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Work Sans Medium"/>
              <a:buNone/>
              <a:defRPr sz="2100">
                <a:latin typeface="Work Sans Medium"/>
                <a:ea typeface="Work Sans Medium"/>
                <a:cs typeface="Work Sans Medium"/>
                <a:sym typeface="Work Sans Medium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Work Sans Medium"/>
              <a:buNone/>
              <a:defRPr sz="2100">
                <a:latin typeface="Work Sans Medium"/>
                <a:ea typeface="Work Sans Medium"/>
                <a:cs typeface="Work Sans Medium"/>
                <a:sym typeface="Work Sans Medium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Work Sans Medium"/>
              <a:buNone/>
              <a:defRPr sz="2100">
                <a:latin typeface="Work Sans Medium"/>
                <a:ea typeface="Work Sans Medium"/>
                <a:cs typeface="Work Sans Medium"/>
                <a:sym typeface="Work Sans Medium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Work Sans Medium"/>
              <a:buNone/>
              <a:defRPr sz="2100">
                <a:latin typeface="Work Sans Medium"/>
                <a:ea typeface="Work Sans Medium"/>
                <a:cs typeface="Work Sans Medium"/>
                <a:sym typeface="Work Sans Medium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Work Sans Medium"/>
              <a:buNone/>
              <a:defRPr sz="2100">
                <a:latin typeface="Work Sans Medium"/>
                <a:ea typeface="Work Sans Medium"/>
                <a:cs typeface="Work Sans Medium"/>
                <a:sym typeface="Work Sans Medium"/>
              </a:defRPr>
            </a:lvl9pPr>
          </a:lstStyle>
          <a:p/>
        </p:txBody>
      </p:sp>
      <p:sp>
        <p:nvSpPr>
          <p:cNvPr id="56" name="Google Shape;56;p9"/>
          <p:cNvSpPr txBox="1"/>
          <p:nvPr>
            <p:ph idx="2" type="body"/>
          </p:nvPr>
        </p:nvSpPr>
        <p:spPr>
          <a:xfrm>
            <a:off x="4978125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F2F2F1"/>
              </a:buClr>
              <a:buSzPts val="1800"/>
              <a:buFont typeface="Work Sans Medium"/>
              <a:buChar char="●"/>
              <a:defRPr>
                <a:solidFill>
                  <a:srgbClr val="F2F2F1"/>
                </a:solidFill>
                <a:latin typeface="Work Sans Medium"/>
                <a:ea typeface="Work Sans Medium"/>
                <a:cs typeface="Work Sans Medium"/>
                <a:sym typeface="Work Sans Medium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F2F2F1"/>
              </a:buClr>
              <a:buSzPts val="1400"/>
              <a:buFont typeface="Work Sans Medium"/>
              <a:buChar char="○"/>
              <a:defRPr>
                <a:solidFill>
                  <a:srgbClr val="F2F2F1"/>
                </a:solidFill>
                <a:latin typeface="Work Sans Medium"/>
                <a:ea typeface="Work Sans Medium"/>
                <a:cs typeface="Work Sans Medium"/>
                <a:sym typeface="Work Sans Medium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F2F2F1"/>
              </a:buClr>
              <a:buSzPts val="1400"/>
              <a:buFont typeface="Work Sans Medium"/>
              <a:buChar char="■"/>
              <a:defRPr>
                <a:solidFill>
                  <a:srgbClr val="F2F2F1"/>
                </a:solidFill>
                <a:latin typeface="Work Sans Medium"/>
                <a:ea typeface="Work Sans Medium"/>
                <a:cs typeface="Work Sans Medium"/>
                <a:sym typeface="Work Sans Medium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F2F2F1"/>
              </a:buClr>
              <a:buSzPts val="1400"/>
              <a:buFont typeface="Work Sans Medium"/>
              <a:buChar char="●"/>
              <a:defRPr>
                <a:solidFill>
                  <a:srgbClr val="F2F2F1"/>
                </a:solidFill>
                <a:latin typeface="Work Sans Medium"/>
                <a:ea typeface="Work Sans Medium"/>
                <a:cs typeface="Work Sans Medium"/>
                <a:sym typeface="Work Sans Medium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F2F2F1"/>
              </a:buClr>
              <a:buSzPts val="1400"/>
              <a:buFont typeface="Work Sans Medium"/>
              <a:buChar char="○"/>
              <a:defRPr>
                <a:solidFill>
                  <a:srgbClr val="F2F2F1"/>
                </a:solidFill>
                <a:latin typeface="Work Sans Medium"/>
                <a:ea typeface="Work Sans Medium"/>
                <a:cs typeface="Work Sans Medium"/>
                <a:sym typeface="Work Sans Medium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F2F2F1"/>
              </a:buClr>
              <a:buSzPts val="1400"/>
              <a:buFont typeface="Work Sans Medium"/>
              <a:buChar char="■"/>
              <a:defRPr>
                <a:solidFill>
                  <a:srgbClr val="F2F2F1"/>
                </a:solidFill>
                <a:latin typeface="Work Sans Medium"/>
                <a:ea typeface="Work Sans Medium"/>
                <a:cs typeface="Work Sans Medium"/>
                <a:sym typeface="Work Sans Medium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F2F2F1"/>
              </a:buClr>
              <a:buSzPts val="1400"/>
              <a:buFont typeface="Work Sans Medium"/>
              <a:buChar char="●"/>
              <a:defRPr>
                <a:solidFill>
                  <a:srgbClr val="F2F2F1"/>
                </a:solidFill>
                <a:latin typeface="Work Sans Medium"/>
                <a:ea typeface="Work Sans Medium"/>
                <a:cs typeface="Work Sans Medium"/>
                <a:sym typeface="Work Sans Medium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F2F2F1"/>
              </a:buClr>
              <a:buSzPts val="1400"/>
              <a:buFont typeface="Work Sans Medium"/>
              <a:buChar char="○"/>
              <a:defRPr>
                <a:solidFill>
                  <a:srgbClr val="F2F2F1"/>
                </a:solidFill>
                <a:latin typeface="Work Sans Medium"/>
                <a:ea typeface="Work Sans Medium"/>
                <a:cs typeface="Work Sans Medium"/>
                <a:sym typeface="Work Sans Medium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F2F2F1"/>
              </a:buClr>
              <a:buSzPts val="1400"/>
              <a:buFont typeface="Work Sans Medium"/>
              <a:buChar char="■"/>
              <a:defRPr>
                <a:solidFill>
                  <a:srgbClr val="F2F2F1"/>
                </a:solidFill>
                <a:latin typeface="Work Sans Medium"/>
                <a:ea typeface="Work Sans Medium"/>
                <a:cs typeface="Work Sans Medium"/>
                <a:sym typeface="Work Sans Medium"/>
              </a:defRPr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rgbClr val="F2F2F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1pPr>
            <a:lvl2pPr lvl="1" rtl="0">
              <a:buNone/>
              <a:defRPr>
                <a:solidFill>
                  <a:srgbClr val="F2F2F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2pPr>
            <a:lvl3pPr lvl="2" rtl="0">
              <a:buNone/>
              <a:defRPr>
                <a:solidFill>
                  <a:srgbClr val="F2F2F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3pPr>
            <a:lvl4pPr lvl="3" rtl="0">
              <a:buNone/>
              <a:defRPr>
                <a:solidFill>
                  <a:srgbClr val="F2F2F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4pPr>
            <a:lvl5pPr lvl="4" rtl="0">
              <a:buNone/>
              <a:defRPr>
                <a:solidFill>
                  <a:srgbClr val="F2F2F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5pPr>
            <a:lvl6pPr lvl="5" rtl="0">
              <a:buNone/>
              <a:defRPr>
                <a:solidFill>
                  <a:srgbClr val="F2F2F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6pPr>
            <a:lvl7pPr lvl="6" rtl="0">
              <a:buNone/>
              <a:defRPr>
                <a:solidFill>
                  <a:srgbClr val="F2F2F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7pPr>
            <a:lvl8pPr lvl="7" rtl="0">
              <a:buNone/>
              <a:defRPr>
                <a:solidFill>
                  <a:srgbClr val="F2F2F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8pPr>
            <a:lvl9pPr lvl="8" rtl="0">
              <a:buNone/>
              <a:defRPr>
                <a:solidFill>
                  <a:srgbClr val="F2F2F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58" name="Google Shape;58;p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503075" y="184500"/>
            <a:ext cx="417450" cy="197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bg>
      <p:bgPr>
        <a:solidFill>
          <a:srgbClr val="F2F2F1"/>
        </a:solid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311700" y="43448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Work Sans Medium"/>
              <a:buNone/>
              <a:defRPr>
                <a:latin typeface="Work Sans Medium"/>
                <a:ea typeface="Work Sans Medium"/>
                <a:cs typeface="Work Sans Medium"/>
                <a:sym typeface="Work Sans Medium"/>
              </a:defRPr>
            </a:lvl1pPr>
          </a:lstStyle>
          <a:p/>
        </p:txBody>
      </p:sp>
      <p:sp>
        <p:nvSpPr>
          <p:cNvPr id="61" name="Google Shape;61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rgbClr val="999999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1pPr>
            <a:lvl2pPr lvl="1" rtl="0">
              <a:buNone/>
              <a:defRPr>
                <a:solidFill>
                  <a:srgbClr val="999999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2pPr>
            <a:lvl3pPr lvl="2" rtl="0">
              <a:buNone/>
              <a:defRPr>
                <a:solidFill>
                  <a:srgbClr val="999999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3pPr>
            <a:lvl4pPr lvl="3" rtl="0">
              <a:buNone/>
              <a:defRPr>
                <a:solidFill>
                  <a:srgbClr val="999999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4pPr>
            <a:lvl5pPr lvl="4" rtl="0">
              <a:buNone/>
              <a:defRPr>
                <a:solidFill>
                  <a:srgbClr val="999999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5pPr>
            <a:lvl6pPr lvl="5" rtl="0">
              <a:buNone/>
              <a:defRPr>
                <a:solidFill>
                  <a:srgbClr val="999999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6pPr>
            <a:lvl7pPr lvl="6" rtl="0">
              <a:buNone/>
              <a:defRPr>
                <a:solidFill>
                  <a:srgbClr val="999999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7pPr>
            <a:lvl8pPr lvl="7" rtl="0">
              <a:buNone/>
              <a:defRPr>
                <a:solidFill>
                  <a:srgbClr val="999999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8pPr>
            <a:lvl9pPr lvl="8" rtl="0">
              <a:buNone/>
              <a:defRPr>
                <a:solidFill>
                  <a:srgbClr val="999999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grpSp>
        <p:nvGrpSpPr>
          <p:cNvPr id="62" name="Google Shape;62;p10"/>
          <p:cNvGrpSpPr/>
          <p:nvPr/>
        </p:nvGrpSpPr>
        <p:grpSpPr>
          <a:xfrm>
            <a:off x="0" y="0"/>
            <a:ext cx="9144000" cy="338400"/>
            <a:chOff x="0" y="0"/>
            <a:chExt cx="9144000" cy="338400"/>
          </a:xfrm>
        </p:grpSpPr>
        <p:sp>
          <p:nvSpPr>
            <p:cNvPr id="63" name="Google Shape;63;p10"/>
            <p:cNvSpPr/>
            <p:nvPr/>
          </p:nvSpPr>
          <p:spPr>
            <a:xfrm>
              <a:off x="0" y="0"/>
              <a:ext cx="9144000" cy="338400"/>
            </a:xfrm>
            <a:prstGeom prst="rect">
              <a:avLst/>
            </a:prstGeom>
            <a:solidFill>
              <a:srgbClr val="4E4898"/>
            </a:solidFill>
            <a:ln cap="flat" cmpd="sng" w="19050">
              <a:solidFill>
                <a:srgbClr val="4E489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64" name="Google Shape;64;p10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8569987" y="85613"/>
              <a:ext cx="353626" cy="1671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5" name="Google Shape;65;p10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95472" y="113222"/>
              <a:ext cx="690249" cy="167150"/>
            </a:xfrm>
            <a:prstGeom prst="rect">
              <a:avLst/>
            </a:prstGeom>
            <a:noFill/>
            <a:ln cap="flat" cmpd="sng" w="19050">
              <a:solidFill>
                <a:srgbClr val="4E4898"/>
              </a:solidFill>
              <a:prstDash val="solid"/>
              <a:round/>
              <a:headEnd len="sm" w="sm" type="none"/>
              <a:tailEnd len="sm" w="sm" type="none"/>
            </a:ln>
          </p:spPr>
        </p:pic>
      </p:grp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93775" y="445025"/>
            <a:ext cx="79788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2B2F88"/>
              </a:buClr>
              <a:buSzPts val="2800"/>
              <a:buFont typeface="Work Sans SemiBold"/>
              <a:buNone/>
              <a:defRPr sz="2800">
                <a:solidFill>
                  <a:srgbClr val="2B2F88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2B2F88"/>
              </a:buClr>
              <a:buSzPts val="2800"/>
              <a:buFont typeface="Work Sans"/>
              <a:buNone/>
              <a:defRPr b="1" sz="2800">
                <a:solidFill>
                  <a:srgbClr val="2B2F88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2B2F88"/>
              </a:buClr>
              <a:buSzPts val="2800"/>
              <a:buFont typeface="Work Sans"/>
              <a:buNone/>
              <a:defRPr b="1" sz="2800">
                <a:solidFill>
                  <a:srgbClr val="2B2F88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2B2F88"/>
              </a:buClr>
              <a:buSzPts val="2800"/>
              <a:buFont typeface="Work Sans"/>
              <a:buNone/>
              <a:defRPr b="1" sz="2800">
                <a:solidFill>
                  <a:srgbClr val="2B2F88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2B2F88"/>
              </a:buClr>
              <a:buSzPts val="2800"/>
              <a:buFont typeface="Work Sans"/>
              <a:buNone/>
              <a:defRPr b="1" sz="2800">
                <a:solidFill>
                  <a:srgbClr val="2B2F88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2B2F88"/>
              </a:buClr>
              <a:buSzPts val="2800"/>
              <a:buFont typeface="Work Sans"/>
              <a:buNone/>
              <a:defRPr b="1" sz="2800">
                <a:solidFill>
                  <a:srgbClr val="2B2F88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2B2F88"/>
              </a:buClr>
              <a:buSzPts val="2800"/>
              <a:buFont typeface="Work Sans"/>
              <a:buNone/>
              <a:defRPr b="1" sz="2800">
                <a:solidFill>
                  <a:srgbClr val="2B2F88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2B2F88"/>
              </a:buClr>
              <a:buSzPts val="2800"/>
              <a:buFont typeface="Work Sans"/>
              <a:buNone/>
              <a:defRPr b="1" sz="2800">
                <a:solidFill>
                  <a:srgbClr val="2B2F88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2B2F88"/>
              </a:buClr>
              <a:buSzPts val="2800"/>
              <a:buFont typeface="Work Sans"/>
              <a:buNone/>
              <a:defRPr b="1" sz="2800">
                <a:solidFill>
                  <a:srgbClr val="2B2F88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608075" y="1483950"/>
            <a:ext cx="8046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54445"/>
              </a:buClr>
              <a:buSzPts val="1800"/>
              <a:buFont typeface="Work Sans Medium"/>
              <a:buChar char="●"/>
              <a:defRPr sz="1800">
                <a:solidFill>
                  <a:srgbClr val="454445"/>
                </a:solidFill>
                <a:latin typeface="Work Sans Medium"/>
                <a:ea typeface="Work Sans Medium"/>
                <a:cs typeface="Work Sans Medium"/>
                <a:sym typeface="Work Sans Medium"/>
              </a:defRPr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54445"/>
              </a:buClr>
              <a:buSzPts val="1400"/>
              <a:buFont typeface="Work Sans Medium"/>
              <a:buChar char="○"/>
              <a:defRPr>
                <a:solidFill>
                  <a:srgbClr val="454445"/>
                </a:solidFill>
                <a:latin typeface="Work Sans Medium"/>
                <a:ea typeface="Work Sans Medium"/>
                <a:cs typeface="Work Sans Medium"/>
                <a:sym typeface="Work Sans Medium"/>
              </a:defRPr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54445"/>
              </a:buClr>
              <a:buSzPts val="1400"/>
              <a:buFont typeface="Work Sans Medium"/>
              <a:buChar char="■"/>
              <a:defRPr>
                <a:solidFill>
                  <a:srgbClr val="454445"/>
                </a:solidFill>
                <a:latin typeface="Work Sans Medium"/>
                <a:ea typeface="Work Sans Medium"/>
                <a:cs typeface="Work Sans Medium"/>
                <a:sym typeface="Work Sans Medium"/>
              </a:defRPr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54445"/>
              </a:buClr>
              <a:buSzPts val="1400"/>
              <a:buFont typeface="Work Sans Medium"/>
              <a:buChar char="●"/>
              <a:defRPr>
                <a:solidFill>
                  <a:srgbClr val="454445"/>
                </a:solidFill>
                <a:latin typeface="Work Sans Medium"/>
                <a:ea typeface="Work Sans Medium"/>
                <a:cs typeface="Work Sans Medium"/>
                <a:sym typeface="Work Sans Medium"/>
              </a:defRPr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54445"/>
              </a:buClr>
              <a:buSzPts val="1400"/>
              <a:buFont typeface="Work Sans Medium"/>
              <a:buChar char="○"/>
              <a:defRPr>
                <a:solidFill>
                  <a:srgbClr val="454445"/>
                </a:solidFill>
                <a:latin typeface="Work Sans Medium"/>
                <a:ea typeface="Work Sans Medium"/>
                <a:cs typeface="Work Sans Medium"/>
                <a:sym typeface="Work Sans Medium"/>
              </a:defRPr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54445"/>
              </a:buClr>
              <a:buSzPts val="1400"/>
              <a:buFont typeface="Work Sans Medium"/>
              <a:buChar char="■"/>
              <a:defRPr>
                <a:solidFill>
                  <a:srgbClr val="454445"/>
                </a:solidFill>
                <a:latin typeface="Work Sans Medium"/>
                <a:ea typeface="Work Sans Medium"/>
                <a:cs typeface="Work Sans Medium"/>
                <a:sym typeface="Work Sans Medium"/>
              </a:defRPr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54445"/>
              </a:buClr>
              <a:buSzPts val="1400"/>
              <a:buFont typeface="Work Sans Medium"/>
              <a:buChar char="●"/>
              <a:defRPr>
                <a:solidFill>
                  <a:srgbClr val="454445"/>
                </a:solidFill>
                <a:latin typeface="Work Sans Medium"/>
                <a:ea typeface="Work Sans Medium"/>
                <a:cs typeface="Work Sans Medium"/>
                <a:sym typeface="Work Sans Medium"/>
              </a:defRPr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54445"/>
              </a:buClr>
              <a:buSzPts val="1400"/>
              <a:buFont typeface="Work Sans Medium"/>
              <a:buChar char="○"/>
              <a:defRPr>
                <a:solidFill>
                  <a:srgbClr val="454445"/>
                </a:solidFill>
                <a:latin typeface="Work Sans Medium"/>
                <a:ea typeface="Work Sans Medium"/>
                <a:cs typeface="Work Sans Medium"/>
                <a:sym typeface="Work Sans Medium"/>
              </a:defRPr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54445"/>
              </a:buClr>
              <a:buSzPts val="1400"/>
              <a:buFont typeface="Work Sans Medium"/>
              <a:buChar char="■"/>
              <a:defRPr>
                <a:solidFill>
                  <a:srgbClr val="454445"/>
                </a:solidFill>
                <a:latin typeface="Work Sans Medium"/>
                <a:ea typeface="Work Sans Medium"/>
                <a:cs typeface="Work Sans Medium"/>
                <a:sym typeface="Work Sans Medium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r">
              <a:buNone/>
              <a:defRPr sz="1000">
                <a:solidFill>
                  <a:srgbClr val="999999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1pPr>
            <a:lvl2pPr lvl="1" rtl="0" algn="r">
              <a:buNone/>
              <a:defRPr sz="1000">
                <a:solidFill>
                  <a:srgbClr val="999999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2pPr>
            <a:lvl3pPr lvl="2" rtl="0" algn="r">
              <a:buNone/>
              <a:defRPr sz="1000">
                <a:solidFill>
                  <a:srgbClr val="999999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3pPr>
            <a:lvl4pPr lvl="3" rtl="0" algn="r">
              <a:buNone/>
              <a:defRPr sz="1000">
                <a:solidFill>
                  <a:srgbClr val="999999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4pPr>
            <a:lvl5pPr lvl="4" rtl="0" algn="r">
              <a:buNone/>
              <a:defRPr sz="1000">
                <a:solidFill>
                  <a:srgbClr val="999999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5pPr>
            <a:lvl6pPr lvl="5" rtl="0" algn="r">
              <a:buNone/>
              <a:defRPr sz="1000">
                <a:solidFill>
                  <a:srgbClr val="999999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6pPr>
            <a:lvl7pPr lvl="6" rtl="0" algn="r">
              <a:buNone/>
              <a:defRPr sz="1000">
                <a:solidFill>
                  <a:srgbClr val="999999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7pPr>
            <a:lvl8pPr lvl="7" rtl="0" algn="r">
              <a:buNone/>
              <a:defRPr sz="1000">
                <a:solidFill>
                  <a:srgbClr val="999999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8pPr>
            <a:lvl9pPr lvl="8" rtl="0" algn="r">
              <a:buNone/>
              <a:defRPr sz="1000">
                <a:solidFill>
                  <a:srgbClr val="999999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4"/>
          <p:cNvSpPr txBox="1"/>
          <p:nvPr/>
        </p:nvSpPr>
        <p:spPr>
          <a:xfrm>
            <a:off x="601475" y="435550"/>
            <a:ext cx="50052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>
                <a:solidFill>
                  <a:srgbClr val="F2F2F1"/>
                </a:solidFill>
                <a:latin typeface="Work Sans Medium"/>
                <a:ea typeface="Work Sans Medium"/>
                <a:cs typeface="Work Sans Medium"/>
                <a:sym typeface="Work Sans Medium"/>
              </a:rPr>
              <a:t>Modelo de Apresentação para o III SENAVI - 2023</a:t>
            </a:r>
            <a:endParaRPr sz="1100">
              <a:solidFill>
                <a:srgbClr val="F2F2F1"/>
              </a:solidFill>
              <a:latin typeface="Work Sans Medium"/>
              <a:ea typeface="Work Sans Medium"/>
              <a:cs typeface="Work Sans Medium"/>
              <a:sym typeface="Work Sans Medium"/>
            </a:endParaRPr>
          </a:p>
        </p:txBody>
      </p:sp>
      <p:sp>
        <p:nvSpPr>
          <p:cNvPr id="81" name="Google Shape;81;p14"/>
          <p:cNvSpPr txBox="1"/>
          <p:nvPr/>
        </p:nvSpPr>
        <p:spPr>
          <a:xfrm>
            <a:off x="601475" y="1016225"/>
            <a:ext cx="5661900" cy="36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300">
                <a:solidFill>
                  <a:srgbClr val="F2F2F1"/>
                </a:solidFill>
                <a:latin typeface="Work Sans Medium"/>
                <a:ea typeface="Work Sans Medium"/>
                <a:cs typeface="Work Sans Medium"/>
                <a:sym typeface="Work Sans Medium"/>
              </a:rPr>
              <a:t>Vá em </a:t>
            </a:r>
            <a:r>
              <a:rPr b="1" lang="pt-BR" sz="1300">
                <a:solidFill>
                  <a:srgbClr val="F2F2F1"/>
                </a:solidFill>
                <a:latin typeface="Work Sans"/>
                <a:ea typeface="Work Sans"/>
                <a:cs typeface="Work Sans"/>
                <a:sym typeface="Work Sans"/>
              </a:rPr>
              <a:t>Arquivo &gt; Fazer sua cópia</a:t>
            </a:r>
            <a:r>
              <a:rPr lang="pt-BR" sz="1300">
                <a:solidFill>
                  <a:srgbClr val="F2F2F1"/>
                </a:solidFill>
                <a:latin typeface="Work Sans Medium"/>
                <a:ea typeface="Work Sans Medium"/>
                <a:cs typeface="Work Sans Medium"/>
                <a:sym typeface="Work Sans Medium"/>
              </a:rPr>
              <a:t> para editar sua versão</a:t>
            </a:r>
            <a:endParaRPr sz="1300">
              <a:solidFill>
                <a:srgbClr val="F2F2F1"/>
              </a:solidFill>
              <a:latin typeface="Work Sans Medium"/>
              <a:ea typeface="Work Sans Medium"/>
              <a:cs typeface="Work Sans Medium"/>
              <a:sym typeface="Work Sans Medium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rgbClr val="F2F2F1"/>
              </a:solidFill>
              <a:latin typeface="Work Sans Medium"/>
              <a:ea typeface="Work Sans Medium"/>
              <a:cs typeface="Work Sans Medium"/>
              <a:sym typeface="Work Sans Medium"/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rgbClr val="F2F2F1"/>
              </a:buClr>
              <a:buSzPts val="1300"/>
              <a:buFont typeface="Work Sans"/>
              <a:buChar char="●"/>
            </a:pPr>
            <a:r>
              <a:rPr lang="pt-BR" sz="1300">
                <a:solidFill>
                  <a:srgbClr val="F2F2F1"/>
                </a:solidFill>
                <a:latin typeface="Work Sans"/>
                <a:ea typeface="Work Sans"/>
                <a:cs typeface="Work Sans"/>
                <a:sym typeface="Work Sans"/>
              </a:rPr>
              <a:t>Replique e </a:t>
            </a:r>
            <a:r>
              <a:rPr lang="pt-BR" sz="1300">
                <a:solidFill>
                  <a:srgbClr val="F2F2F1"/>
                </a:solidFill>
                <a:latin typeface="Work Sans SemiBold"/>
                <a:ea typeface="Work Sans SemiBold"/>
                <a:cs typeface="Work Sans SemiBold"/>
                <a:sym typeface="Work Sans SemiBold"/>
              </a:rPr>
              <a:t>utilize as telas que precisar</a:t>
            </a:r>
            <a:r>
              <a:rPr lang="pt-BR" sz="1300">
                <a:solidFill>
                  <a:srgbClr val="F2F2F1"/>
                </a:solidFill>
                <a:latin typeface="Work Sans"/>
                <a:ea typeface="Work Sans"/>
                <a:cs typeface="Work Sans"/>
                <a:sym typeface="Work Sans"/>
              </a:rPr>
              <a:t> para seu conteúdo e tome o cuidado de </a:t>
            </a:r>
            <a:r>
              <a:rPr lang="pt-BR" sz="1300">
                <a:solidFill>
                  <a:srgbClr val="F2F2F1"/>
                </a:solidFill>
                <a:latin typeface="Work Sans SemiBold"/>
                <a:ea typeface="Work Sans SemiBold"/>
                <a:cs typeface="Work Sans SemiBold"/>
                <a:sym typeface="Work Sans SemiBold"/>
              </a:rPr>
              <a:t>apagar as que não usará, inclusive esta</a:t>
            </a:r>
            <a:r>
              <a:rPr lang="pt-BR" sz="1300">
                <a:solidFill>
                  <a:srgbClr val="F2F2F1"/>
                </a:solidFill>
                <a:latin typeface="Work Sans"/>
                <a:ea typeface="Work Sans"/>
                <a:cs typeface="Work Sans"/>
                <a:sym typeface="Work Sans"/>
              </a:rPr>
              <a:t>.</a:t>
            </a:r>
            <a:endParaRPr sz="1300">
              <a:solidFill>
                <a:srgbClr val="F2F2F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-31115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F2F2F1"/>
              </a:buClr>
              <a:buSzPts val="1300"/>
              <a:buFont typeface="Work Sans"/>
              <a:buChar char="●"/>
            </a:pPr>
            <a:r>
              <a:rPr lang="pt-BR" sz="1300">
                <a:solidFill>
                  <a:srgbClr val="F2F2F1"/>
                </a:solidFill>
                <a:latin typeface="Work Sans"/>
                <a:ea typeface="Work Sans"/>
                <a:cs typeface="Work Sans"/>
                <a:sym typeface="Work Sans"/>
              </a:rPr>
              <a:t>Sugerimos que utilize e siga ao máximo essa versão no Google Slides e depois faça o download em PDF, para que a formatação e fonte não sejam perdidas</a:t>
            </a:r>
            <a:endParaRPr sz="1300">
              <a:solidFill>
                <a:srgbClr val="F2F2F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300">
                <a:solidFill>
                  <a:srgbClr val="F2F2F1"/>
                </a:solidFill>
                <a:latin typeface="Work Sans SemiBold"/>
                <a:ea typeface="Work Sans SemiBold"/>
                <a:cs typeface="Work Sans SemiBold"/>
                <a:sym typeface="Work Sans SemiBold"/>
              </a:rPr>
              <a:t>Arquivo &gt; Fazer download &gt; Documento PDF</a:t>
            </a:r>
            <a:endParaRPr sz="1300">
              <a:solidFill>
                <a:srgbClr val="F2F2F1"/>
              </a:solidFill>
              <a:latin typeface="Work Sans SemiBold"/>
              <a:ea typeface="Work Sans SemiBold"/>
              <a:cs typeface="Work Sans SemiBold"/>
              <a:sym typeface="Work Sans SemiBold"/>
            </a:endParaRPr>
          </a:p>
          <a:p>
            <a:pPr indent="-31115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F2F2F1"/>
              </a:buClr>
              <a:buSzPts val="1300"/>
              <a:buFont typeface="Work Sans"/>
              <a:buChar char="●"/>
            </a:pPr>
            <a:r>
              <a:rPr lang="pt-BR" sz="1300">
                <a:solidFill>
                  <a:srgbClr val="F2F2F1"/>
                </a:solidFill>
                <a:latin typeface="Work Sans"/>
                <a:ea typeface="Work Sans"/>
                <a:cs typeface="Work Sans"/>
                <a:sym typeface="Work Sans"/>
              </a:rPr>
              <a:t>Tome cuidado com o excesso de texto: divida em mais telas para que não atrapalhe a absorção da informação.</a:t>
            </a:r>
            <a:endParaRPr sz="1300">
              <a:solidFill>
                <a:srgbClr val="F2F2F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-31115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F2F2F1"/>
              </a:buClr>
              <a:buSzPts val="1300"/>
              <a:buFont typeface="Work Sans"/>
              <a:buChar char="●"/>
            </a:pPr>
            <a:r>
              <a:rPr lang="pt-BR" sz="1300">
                <a:solidFill>
                  <a:srgbClr val="F2F2F1"/>
                </a:solidFill>
                <a:latin typeface="Work Sans"/>
                <a:ea typeface="Work Sans"/>
                <a:cs typeface="Work Sans"/>
                <a:sym typeface="Work Sans"/>
              </a:rPr>
              <a:t>Cuidado com imagens de baixa qualidade</a:t>
            </a:r>
            <a:endParaRPr sz="1300">
              <a:solidFill>
                <a:srgbClr val="F2F2F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rgbClr val="F2F2F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pt-BR" sz="1300">
                <a:solidFill>
                  <a:srgbClr val="F2F2F1"/>
                </a:solidFill>
                <a:latin typeface="Work Sans"/>
                <a:ea typeface="Work Sans"/>
                <a:cs typeface="Work Sans"/>
                <a:sym typeface="Work Sans"/>
              </a:rPr>
              <a:t>Bom uso!</a:t>
            </a:r>
            <a:endParaRPr sz="1300">
              <a:solidFill>
                <a:srgbClr val="F2F2F1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cxnSp>
        <p:nvCxnSpPr>
          <p:cNvPr id="82" name="Google Shape;82;p14"/>
          <p:cNvCxnSpPr/>
          <p:nvPr/>
        </p:nvCxnSpPr>
        <p:spPr>
          <a:xfrm>
            <a:off x="698250" y="789550"/>
            <a:ext cx="5274900" cy="0"/>
          </a:xfrm>
          <a:prstGeom prst="straightConnector1">
            <a:avLst/>
          </a:prstGeom>
          <a:noFill/>
          <a:ln cap="flat" cmpd="sng" w="19050">
            <a:solidFill>
              <a:srgbClr val="F2F2F1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83" name="Google Shape;83;p14"/>
          <p:cNvGrpSpPr/>
          <p:nvPr/>
        </p:nvGrpSpPr>
        <p:grpSpPr>
          <a:xfrm>
            <a:off x="1631550" y="4279325"/>
            <a:ext cx="4175700" cy="449400"/>
            <a:chOff x="1576225" y="4362300"/>
            <a:chExt cx="4175700" cy="449400"/>
          </a:xfrm>
        </p:grpSpPr>
        <p:sp>
          <p:nvSpPr>
            <p:cNvPr id="84" name="Google Shape;84;p14"/>
            <p:cNvSpPr/>
            <p:nvPr/>
          </p:nvSpPr>
          <p:spPr>
            <a:xfrm>
              <a:off x="1576225" y="4362300"/>
              <a:ext cx="4175700" cy="4494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14"/>
            <p:cNvSpPr txBox="1"/>
            <p:nvPr/>
          </p:nvSpPr>
          <p:spPr>
            <a:xfrm>
              <a:off x="1635025" y="4386900"/>
              <a:ext cx="40581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>
                  <a:solidFill>
                    <a:srgbClr val="CC0000"/>
                  </a:solidFill>
                  <a:latin typeface="Work Sans Medium"/>
                  <a:ea typeface="Work Sans Medium"/>
                  <a:cs typeface="Work Sans Medium"/>
                  <a:sym typeface="Work Sans Medium"/>
                </a:rPr>
                <a:t>APAGUE ESTA TELA ANTES DE APRESENTAR</a:t>
              </a:r>
              <a:endParaRPr>
                <a:solidFill>
                  <a:srgbClr val="CC0000"/>
                </a:solidFill>
                <a:latin typeface="Work Sans Medium"/>
                <a:ea typeface="Work Sans Medium"/>
                <a:cs typeface="Work Sans Medium"/>
                <a:sym typeface="Work Sans Medium"/>
              </a:endParaRPr>
            </a:p>
          </p:txBody>
        </p:sp>
      </p:grpSp>
      <p:pic>
        <p:nvPicPr>
          <p:cNvPr id="86" name="Google Shape;86;p14"/>
          <p:cNvPicPr preferRelativeResize="0"/>
          <p:nvPr/>
        </p:nvPicPr>
        <p:blipFill rotWithShape="1">
          <a:blip r:embed="rId3">
            <a:alphaModFix amt="6000"/>
          </a:blip>
          <a:srcRect b="-4160" l="-1677" r="0" t="-1436"/>
          <a:stretch/>
        </p:blipFill>
        <p:spPr>
          <a:xfrm>
            <a:off x="5258725" y="3231775"/>
            <a:ext cx="3885274" cy="1911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3"/>
          <p:cNvSpPr txBox="1"/>
          <p:nvPr>
            <p:ph type="title"/>
          </p:nvPr>
        </p:nvSpPr>
        <p:spPr>
          <a:xfrm>
            <a:off x="586925" y="961950"/>
            <a:ext cx="3669900" cy="205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Insira título desta página, que é dividida em duas</a:t>
            </a:r>
            <a:endParaRPr/>
          </a:p>
        </p:txBody>
      </p:sp>
      <p:sp>
        <p:nvSpPr>
          <p:cNvPr id="144" name="Google Shape;144;p23"/>
          <p:cNvSpPr txBox="1"/>
          <p:nvPr>
            <p:ph idx="1" type="subTitle"/>
          </p:nvPr>
        </p:nvSpPr>
        <p:spPr>
          <a:xfrm>
            <a:off x="586925" y="3263900"/>
            <a:ext cx="3139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900"/>
              <a:t>Se houver texto associado ou legenda, inserir aqui</a:t>
            </a:r>
            <a:endParaRPr sz="1900"/>
          </a:p>
        </p:txBody>
      </p:sp>
      <p:sp>
        <p:nvSpPr>
          <p:cNvPr id="145" name="Google Shape;145;p23"/>
          <p:cNvSpPr txBox="1"/>
          <p:nvPr>
            <p:ph idx="2" type="body"/>
          </p:nvPr>
        </p:nvSpPr>
        <p:spPr>
          <a:xfrm>
            <a:off x="5008100" y="2039425"/>
            <a:ext cx="3837000" cy="1147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pt-BR"/>
              <a:t>Aqui você pode inserir texto para mais destaque ou imagem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4"/>
          <p:cNvSpPr txBox="1"/>
          <p:nvPr>
            <p:ph idx="1" type="body"/>
          </p:nvPr>
        </p:nvSpPr>
        <p:spPr>
          <a:xfrm>
            <a:off x="325525" y="4390050"/>
            <a:ext cx="5998800" cy="42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500"/>
              <a:t>Legenda para a imagem inserida</a:t>
            </a:r>
            <a:endParaRPr sz="1500"/>
          </a:p>
        </p:txBody>
      </p:sp>
      <p:sp>
        <p:nvSpPr>
          <p:cNvPr id="151" name="Google Shape;151;p24"/>
          <p:cNvSpPr/>
          <p:nvPr/>
        </p:nvSpPr>
        <p:spPr>
          <a:xfrm>
            <a:off x="371225" y="687025"/>
            <a:ext cx="8357100" cy="35922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i="1" lang="pt-BR">
                <a:solidFill>
                  <a:srgbClr val="454445"/>
                </a:solidFill>
                <a:latin typeface="Work Sans"/>
                <a:ea typeface="Work Sans"/>
                <a:cs typeface="Work Sans"/>
                <a:sym typeface="Work Sans"/>
              </a:rPr>
              <a:t>(exemplo de inserção de imagem)</a:t>
            </a:r>
            <a:endParaRPr i="1">
              <a:solidFill>
                <a:srgbClr val="454445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5"/>
          <p:cNvSpPr txBox="1"/>
          <p:nvPr>
            <p:ph idx="1" type="body"/>
          </p:nvPr>
        </p:nvSpPr>
        <p:spPr>
          <a:xfrm>
            <a:off x="1709850" y="3069275"/>
            <a:ext cx="57243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pt-BR"/>
              <a:t>Slide para inserir dado numérico único ou outra informação curta relevante, com a possibilidade deste texto abaixo explicando </a:t>
            </a:r>
            <a:endParaRPr/>
          </a:p>
        </p:txBody>
      </p:sp>
      <p:sp>
        <p:nvSpPr>
          <p:cNvPr id="157" name="Google Shape;157;p25"/>
          <p:cNvSpPr txBox="1"/>
          <p:nvPr>
            <p:ph type="title"/>
          </p:nvPr>
        </p:nvSpPr>
        <p:spPr>
          <a:xfrm>
            <a:off x="0" y="1023175"/>
            <a:ext cx="91440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100%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E4898"/>
        </a:solidFill>
      </p:bgPr>
    </p:bg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6"/>
          <p:cNvSpPr txBox="1"/>
          <p:nvPr/>
        </p:nvSpPr>
        <p:spPr>
          <a:xfrm>
            <a:off x="3691700" y="1979100"/>
            <a:ext cx="4565700" cy="118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700">
                <a:solidFill>
                  <a:srgbClr val="F2F2F1"/>
                </a:solidFill>
                <a:latin typeface="Work Sans SemiBold"/>
                <a:ea typeface="Work Sans SemiBold"/>
                <a:cs typeface="Work Sans SemiBold"/>
                <a:sym typeface="Work Sans SemiBold"/>
              </a:rPr>
              <a:t>Seu nome (palestrante) aqui</a:t>
            </a:r>
            <a:endParaRPr sz="1700">
              <a:solidFill>
                <a:srgbClr val="F2F2F1"/>
              </a:solidFill>
              <a:latin typeface="Work Sans SemiBold"/>
              <a:ea typeface="Work Sans SemiBold"/>
              <a:cs typeface="Work Sans SemiBold"/>
              <a:sym typeface="Work Sans SemiBo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rgbClr val="F2F2F1"/>
                </a:solidFill>
                <a:latin typeface="Work Sans"/>
                <a:ea typeface="Work Sans"/>
                <a:cs typeface="Work Sans"/>
                <a:sym typeface="Work Sans"/>
              </a:rPr>
              <a:t>Sua área de pesquisa ou cargo</a:t>
            </a:r>
            <a:endParaRPr sz="1600">
              <a:solidFill>
                <a:srgbClr val="F2F2F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Work Sans Medium"/>
              <a:ea typeface="Work Sans Medium"/>
              <a:cs typeface="Work Sans Medium"/>
              <a:sym typeface="Work Sans Medium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pt-BR" sz="1500">
                <a:solidFill>
                  <a:srgbClr val="F2F2F1"/>
                </a:solidFill>
                <a:latin typeface="Work Sans"/>
                <a:ea typeface="Work Sans"/>
                <a:cs typeface="Work Sans"/>
                <a:sym typeface="Work Sans"/>
              </a:rPr>
              <a:t>Contato de e-mail </a:t>
            </a:r>
            <a:endParaRPr i="1" sz="1500">
              <a:solidFill>
                <a:srgbClr val="F2F2F1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pic>
        <p:nvPicPr>
          <p:cNvPr id="163" name="Google Shape;163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9600" y="2053575"/>
            <a:ext cx="2187426" cy="1036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5"/>
          <p:cNvSpPr txBox="1"/>
          <p:nvPr>
            <p:ph type="ctrTitle"/>
          </p:nvPr>
        </p:nvSpPr>
        <p:spPr>
          <a:xfrm>
            <a:off x="844225" y="792125"/>
            <a:ext cx="44031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Insira aqui seu título, assunto, tema </a:t>
            </a:r>
            <a:endParaRPr/>
          </a:p>
        </p:txBody>
      </p:sp>
      <p:sp>
        <p:nvSpPr>
          <p:cNvPr id="92" name="Google Shape;92;p15"/>
          <p:cNvSpPr txBox="1"/>
          <p:nvPr>
            <p:ph idx="1" type="subTitle"/>
          </p:nvPr>
        </p:nvSpPr>
        <p:spPr>
          <a:xfrm>
            <a:off x="844225" y="3352825"/>
            <a:ext cx="44031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60"/>
              <a:t>Insira aqui nome </a:t>
            </a:r>
            <a:endParaRPr sz="206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531">
                <a:latin typeface="Work Sans"/>
                <a:ea typeface="Work Sans"/>
                <a:cs typeface="Work Sans"/>
                <a:sym typeface="Work Sans"/>
              </a:rPr>
              <a:t>Título/</a:t>
            </a:r>
            <a:r>
              <a:rPr lang="pt-BR" sz="1531">
                <a:latin typeface="Work Sans"/>
                <a:ea typeface="Work Sans"/>
                <a:cs typeface="Work Sans"/>
                <a:sym typeface="Work Sans"/>
              </a:rPr>
              <a:t>cargo/área aqui</a:t>
            </a:r>
            <a:endParaRPr sz="1531">
              <a:latin typeface="Work Sans"/>
              <a:ea typeface="Work Sans"/>
              <a:cs typeface="Work Sans"/>
              <a:sym typeface="Work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6"/>
          <p:cNvSpPr txBox="1"/>
          <p:nvPr/>
        </p:nvSpPr>
        <p:spPr>
          <a:xfrm>
            <a:off x="620550" y="2294700"/>
            <a:ext cx="13695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rgbClr val="4E4898"/>
                </a:solidFill>
                <a:latin typeface="Work Sans SemiBold"/>
                <a:ea typeface="Work Sans SemiBold"/>
                <a:cs typeface="Work Sans SemiBold"/>
                <a:sym typeface="Work Sans SemiBold"/>
              </a:rPr>
              <a:t>Índice</a:t>
            </a:r>
            <a:endParaRPr sz="2400">
              <a:solidFill>
                <a:srgbClr val="4E4898"/>
              </a:solidFill>
              <a:latin typeface="Work Sans SemiBold"/>
              <a:ea typeface="Work Sans SemiBold"/>
              <a:cs typeface="Work Sans SemiBold"/>
              <a:sym typeface="Work Sans SemiBold"/>
            </a:endParaRPr>
          </a:p>
        </p:txBody>
      </p:sp>
      <p:cxnSp>
        <p:nvCxnSpPr>
          <p:cNvPr id="98" name="Google Shape;98;p16"/>
          <p:cNvCxnSpPr/>
          <p:nvPr/>
        </p:nvCxnSpPr>
        <p:spPr>
          <a:xfrm rot="10800000">
            <a:off x="2927575" y="714450"/>
            <a:ext cx="0" cy="3749400"/>
          </a:xfrm>
          <a:prstGeom prst="straightConnector1">
            <a:avLst/>
          </a:prstGeom>
          <a:noFill/>
          <a:ln cap="flat" cmpd="sng" w="19050">
            <a:solidFill>
              <a:srgbClr val="4E4898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99" name="Google Shape;99;p16"/>
          <p:cNvSpPr txBox="1"/>
          <p:nvPr/>
        </p:nvSpPr>
        <p:spPr>
          <a:xfrm>
            <a:off x="3583625" y="1010200"/>
            <a:ext cx="4793700" cy="29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746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54445"/>
              </a:buClr>
              <a:buSzPts val="2300"/>
              <a:buFont typeface="Work Sans SemiBold"/>
              <a:buAutoNum type="arabicPeriod"/>
            </a:pPr>
            <a:r>
              <a:rPr lang="pt-BR" sz="2300">
                <a:solidFill>
                  <a:srgbClr val="454445"/>
                </a:solidFill>
                <a:latin typeface="Work Sans SemiBold"/>
                <a:ea typeface="Work Sans SemiBold"/>
                <a:cs typeface="Work Sans SemiBold"/>
                <a:sym typeface="Work Sans SemiBold"/>
              </a:rPr>
              <a:t>Tópico</a:t>
            </a:r>
            <a:endParaRPr sz="2300">
              <a:solidFill>
                <a:srgbClr val="454445"/>
              </a:solidFill>
              <a:latin typeface="Work Sans SemiBold"/>
              <a:ea typeface="Work Sans SemiBold"/>
              <a:cs typeface="Work Sans SemiBold"/>
              <a:sym typeface="Work Sans SemiBold"/>
            </a:endParaRPr>
          </a:p>
          <a:p>
            <a:pPr indent="-3746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54445"/>
              </a:buClr>
              <a:buSzPts val="2300"/>
              <a:buFont typeface="Work Sans Medium"/>
              <a:buAutoNum type="arabicPeriod"/>
            </a:pPr>
            <a:r>
              <a:rPr lang="pt-BR" sz="2300">
                <a:solidFill>
                  <a:srgbClr val="454445"/>
                </a:solidFill>
                <a:latin typeface="Work Sans Medium"/>
                <a:ea typeface="Work Sans Medium"/>
                <a:cs typeface="Work Sans Medium"/>
                <a:sym typeface="Work Sans Medium"/>
              </a:rPr>
              <a:t>Subtópico</a:t>
            </a:r>
            <a:endParaRPr sz="2300">
              <a:solidFill>
                <a:srgbClr val="454445"/>
              </a:solidFill>
              <a:latin typeface="Work Sans Medium"/>
              <a:ea typeface="Work Sans Medium"/>
              <a:cs typeface="Work Sans Medium"/>
              <a:sym typeface="Work Sans Medium"/>
            </a:endParaRPr>
          </a:p>
          <a:p>
            <a:pPr indent="-3746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54445"/>
              </a:buClr>
              <a:buSzPts val="2300"/>
              <a:buFont typeface="Work Sans SemiBold"/>
              <a:buAutoNum type="arabicPeriod"/>
            </a:pPr>
            <a:r>
              <a:rPr lang="pt-BR" sz="2300">
                <a:solidFill>
                  <a:srgbClr val="454445"/>
                </a:solidFill>
                <a:latin typeface="Work Sans SemiBold"/>
                <a:ea typeface="Work Sans SemiBold"/>
                <a:cs typeface="Work Sans SemiBold"/>
                <a:sym typeface="Work Sans SemiBold"/>
              </a:rPr>
              <a:t>Tópico</a:t>
            </a:r>
            <a:endParaRPr sz="2300">
              <a:solidFill>
                <a:srgbClr val="454445"/>
              </a:solidFill>
              <a:latin typeface="Work Sans SemiBold"/>
              <a:ea typeface="Work Sans SemiBold"/>
              <a:cs typeface="Work Sans SemiBold"/>
              <a:sym typeface="Work Sans SemiBold"/>
            </a:endParaRPr>
          </a:p>
          <a:p>
            <a:pPr indent="-3746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54445"/>
              </a:buClr>
              <a:buSzPts val="2300"/>
              <a:buFont typeface="Work Sans SemiBold"/>
              <a:buAutoNum type="arabicPeriod"/>
            </a:pPr>
            <a:r>
              <a:rPr lang="pt-BR" sz="2300">
                <a:solidFill>
                  <a:srgbClr val="454445"/>
                </a:solidFill>
                <a:latin typeface="Work Sans SemiBold"/>
                <a:ea typeface="Work Sans SemiBold"/>
                <a:cs typeface="Work Sans SemiBold"/>
                <a:sym typeface="Work Sans SemiBold"/>
              </a:rPr>
              <a:t>Tópico</a:t>
            </a:r>
            <a:endParaRPr sz="2300">
              <a:solidFill>
                <a:srgbClr val="454445"/>
              </a:solidFill>
              <a:latin typeface="Work Sans SemiBold"/>
              <a:ea typeface="Work Sans SemiBold"/>
              <a:cs typeface="Work Sans SemiBold"/>
              <a:sym typeface="Work Sans SemiBold"/>
            </a:endParaRPr>
          </a:p>
          <a:p>
            <a:pPr indent="-3746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54445"/>
              </a:buClr>
              <a:buSzPts val="2300"/>
              <a:buFont typeface="Work Sans SemiBold"/>
              <a:buAutoNum type="arabicPeriod"/>
            </a:pPr>
            <a:r>
              <a:rPr lang="pt-BR" sz="2300">
                <a:solidFill>
                  <a:srgbClr val="454445"/>
                </a:solidFill>
                <a:latin typeface="Work Sans SemiBold"/>
                <a:ea typeface="Work Sans SemiBold"/>
                <a:cs typeface="Work Sans SemiBold"/>
                <a:sym typeface="Work Sans SemiBold"/>
              </a:rPr>
              <a:t>Tópico</a:t>
            </a:r>
            <a:endParaRPr sz="2300">
              <a:solidFill>
                <a:srgbClr val="454445"/>
              </a:solidFill>
              <a:latin typeface="Work Sans SemiBold"/>
              <a:ea typeface="Work Sans SemiBold"/>
              <a:cs typeface="Work Sans SemiBold"/>
              <a:sym typeface="Work Sans SemiBold"/>
            </a:endParaRPr>
          </a:p>
          <a:p>
            <a:pPr indent="-3746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54445"/>
              </a:buClr>
              <a:buSzPts val="2300"/>
              <a:buFont typeface="Work Sans SemiBold"/>
              <a:buAutoNum type="arabicPeriod"/>
            </a:pPr>
            <a:r>
              <a:rPr lang="pt-BR" sz="2300">
                <a:solidFill>
                  <a:srgbClr val="454445"/>
                </a:solidFill>
                <a:latin typeface="Work Sans SemiBold"/>
                <a:ea typeface="Work Sans SemiBold"/>
                <a:cs typeface="Work Sans SemiBold"/>
                <a:sym typeface="Work Sans SemiBold"/>
              </a:rPr>
              <a:t>Tópico</a:t>
            </a:r>
            <a:endParaRPr sz="2300">
              <a:solidFill>
                <a:srgbClr val="454445"/>
              </a:solidFill>
              <a:latin typeface="Work Sans SemiBold"/>
              <a:ea typeface="Work Sans SemiBold"/>
              <a:cs typeface="Work Sans SemiBold"/>
              <a:sym typeface="Work Sans SemiBold"/>
            </a:endParaRPr>
          </a:p>
          <a:p>
            <a:pPr indent="-3746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54445"/>
              </a:buClr>
              <a:buSzPts val="2300"/>
              <a:buFont typeface="Work Sans SemiBold"/>
              <a:buAutoNum type="arabicPeriod"/>
            </a:pPr>
            <a:r>
              <a:rPr lang="pt-BR" sz="2300">
                <a:solidFill>
                  <a:srgbClr val="454445"/>
                </a:solidFill>
                <a:latin typeface="Work Sans SemiBold"/>
                <a:ea typeface="Work Sans SemiBold"/>
                <a:cs typeface="Work Sans SemiBold"/>
                <a:sym typeface="Work Sans SemiBold"/>
              </a:rPr>
              <a:t>Tópico</a:t>
            </a:r>
            <a:endParaRPr>
              <a:solidFill>
                <a:srgbClr val="454445"/>
              </a:solidFill>
              <a:latin typeface="Work Sans SemiBold"/>
              <a:ea typeface="Work Sans SemiBold"/>
              <a:cs typeface="Work Sans SemiBold"/>
              <a:sym typeface="Work Sans SemiBol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E4898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7"/>
          <p:cNvSpPr txBox="1"/>
          <p:nvPr>
            <p:ph type="title"/>
          </p:nvPr>
        </p:nvSpPr>
        <p:spPr>
          <a:xfrm>
            <a:off x="916325" y="1659613"/>
            <a:ext cx="54288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1. Tópico, seção ou parte</a:t>
            </a:r>
            <a:endParaRPr/>
          </a:p>
        </p:txBody>
      </p:sp>
      <p:cxnSp>
        <p:nvCxnSpPr>
          <p:cNvPr id="105" name="Google Shape;105;p17"/>
          <p:cNvCxnSpPr/>
          <p:nvPr/>
        </p:nvCxnSpPr>
        <p:spPr>
          <a:xfrm>
            <a:off x="916325" y="2571738"/>
            <a:ext cx="53805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06" name="Google Shape;106;p17"/>
          <p:cNvSpPr txBox="1"/>
          <p:nvPr/>
        </p:nvSpPr>
        <p:spPr>
          <a:xfrm>
            <a:off x="916325" y="2806788"/>
            <a:ext cx="52746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rgbClr val="F2F2F1"/>
                </a:solidFill>
                <a:latin typeface="Work Sans"/>
                <a:ea typeface="Work Sans"/>
                <a:cs typeface="Work Sans"/>
                <a:sym typeface="Work Sans"/>
              </a:rPr>
              <a:t>Espaço para subtítulo se necessário, apague a caixa de texto se não for utilizá-la</a:t>
            </a:r>
            <a:endParaRPr sz="1600">
              <a:solidFill>
                <a:srgbClr val="F2F2F1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2F2F1"/>
        </a:solidFill>
      </p:bgPr>
    </p:bg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8"/>
          <p:cNvSpPr txBox="1"/>
          <p:nvPr>
            <p:ph type="title"/>
          </p:nvPr>
        </p:nvSpPr>
        <p:spPr>
          <a:xfrm>
            <a:off x="697075" y="984275"/>
            <a:ext cx="2611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2B2F88"/>
                </a:solidFill>
                <a:latin typeface="Work Sans SemiBold"/>
                <a:ea typeface="Work Sans SemiBold"/>
                <a:cs typeface="Work Sans SemiBold"/>
                <a:sym typeface="Work Sans SemiBold"/>
              </a:rPr>
              <a:t>Título do slide</a:t>
            </a:r>
            <a:endParaRPr>
              <a:solidFill>
                <a:srgbClr val="2B2F88"/>
              </a:solidFill>
              <a:latin typeface="Work Sans SemiBold"/>
              <a:ea typeface="Work Sans SemiBold"/>
              <a:cs typeface="Work Sans SemiBold"/>
              <a:sym typeface="Work Sans SemiBold"/>
            </a:endParaRPr>
          </a:p>
        </p:txBody>
      </p:sp>
      <p:sp>
        <p:nvSpPr>
          <p:cNvPr id="112" name="Google Shape;112;p18"/>
          <p:cNvSpPr txBox="1"/>
          <p:nvPr>
            <p:ph idx="1" type="body"/>
          </p:nvPr>
        </p:nvSpPr>
        <p:spPr>
          <a:xfrm>
            <a:off x="697075" y="1691725"/>
            <a:ext cx="7460400" cy="83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Conteúdo de texto escrito.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/>
              <a:t>Cuidado para não exceder no volume de texto.</a:t>
            </a:r>
            <a:endParaRPr/>
          </a:p>
        </p:txBody>
      </p:sp>
      <p:sp>
        <p:nvSpPr>
          <p:cNvPr id="113" name="Google Shape;113;p18"/>
          <p:cNvSpPr/>
          <p:nvPr/>
        </p:nvSpPr>
        <p:spPr>
          <a:xfrm>
            <a:off x="7865100" y="3203650"/>
            <a:ext cx="1278900" cy="583200"/>
          </a:xfrm>
          <a:prstGeom prst="rect">
            <a:avLst/>
          </a:prstGeom>
          <a:solidFill>
            <a:srgbClr val="F2F2F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9"/>
          <p:cNvSpPr txBox="1"/>
          <p:nvPr>
            <p:ph idx="1" type="body"/>
          </p:nvPr>
        </p:nvSpPr>
        <p:spPr>
          <a:xfrm>
            <a:off x="715975" y="1819650"/>
            <a:ext cx="3293400" cy="312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600">
                <a:solidFill>
                  <a:srgbClr val="454445"/>
                </a:solidFill>
                <a:latin typeface="Work Sans"/>
                <a:ea typeface="Work Sans"/>
                <a:cs typeface="Work Sans"/>
                <a:sym typeface="Work Sans"/>
              </a:rPr>
              <a:t>Conteúdo de texto escrito. </a:t>
            </a:r>
            <a:endParaRPr sz="1600">
              <a:solidFill>
                <a:srgbClr val="454445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600">
                <a:solidFill>
                  <a:srgbClr val="454445"/>
                </a:solidFill>
                <a:latin typeface="Work Sans"/>
                <a:ea typeface="Work Sans"/>
                <a:cs typeface="Work Sans"/>
                <a:sym typeface="Work Sans"/>
              </a:rPr>
              <a:t>Cuidado para não exceder no volume de texto.</a:t>
            </a:r>
            <a:endParaRPr sz="1600">
              <a:solidFill>
                <a:srgbClr val="454445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19"/>
          <p:cNvSpPr txBox="1"/>
          <p:nvPr>
            <p:ph idx="2" type="body"/>
          </p:nvPr>
        </p:nvSpPr>
        <p:spPr>
          <a:xfrm>
            <a:off x="4615150" y="1819650"/>
            <a:ext cx="3135000" cy="312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600">
                <a:solidFill>
                  <a:srgbClr val="454445"/>
                </a:solidFill>
                <a:latin typeface="Work Sans"/>
                <a:ea typeface="Work Sans"/>
                <a:cs typeface="Work Sans"/>
                <a:sym typeface="Work Sans"/>
              </a:rPr>
              <a:t>Conteúdo de texto escrito. </a:t>
            </a:r>
            <a:endParaRPr sz="1600">
              <a:solidFill>
                <a:srgbClr val="454445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600">
                <a:solidFill>
                  <a:srgbClr val="454445"/>
                </a:solidFill>
                <a:latin typeface="Work Sans"/>
                <a:ea typeface="Work Sans"/>
                <a:cs typeface="Work Sans"/>
                <a:sym typeface="Work Sans"/>
              </a:rPr>
              <a:t>Cuidado para não exceder no volume de texto.</a:t>
            </a:r>
            <a:endParaRPr sz="1600">
              <a:solidFill>
                <a:srgbClr val="454445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19"/>
          <p:cNvSpPr txBox="1"/>
          <p:nvPr>
            <p:ph type="title"/>
          </p:nvPr>
        </p:nvSpPr>
        <p:spPr>
          <a:xfrm>
            <a:off x="715975" y="951275"/>
            <a:ext cx="71055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pt-BR">
                <a:solidFill>
                  <a:schemeClr val="dk2"/>
                </a:solidFill>
              </a:rPr>
              <a:t>Título do slide</a:t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0"/>
          <p:cNvSpPr txBox="1"/>
          <p:nvPr>
            <p:ph type="title"/>
          </p:nvPr>
        </p:nvSpPr>
        <p:spPr>
          <a:xfrm>
            <a:off x="728675" y="831300"/>
            <a:ext cx="7315800" cy="90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pt-BR">
                <a:solidFill>
                  <a:schemeClr val="dk2"/>
                </a:solidFill>
              </a:rPr>
              <a:t>Título do slide que só possui título, possivelmente com imagem abaixo.</a:t>
            </a:r>
            <a:endParaRPr/>
          </a:p>
        </p:txBody>
      </p:sp>
      <p:sp>
        <p:nvSpPr>
          <p:cNvPr id="126" name="Google Shape;126;p20"/>
          <p:cNvSpPr/>
          <p:nvPr/>
        </p:nvSpPr>
        <p:spPr>
          <a:xfrm>
            <a:off x="786775" y="2109125"/>
            <a:ext cx="7315800" cy="26133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pt-BR">
                <a:solidFill>
                  <a:srgbClr val="454445"/>
                </a:solidFill>
                <a:latin typeface="Work Sans"/>
                <a:ea typeface="Work Sans"/>
                <a:cs typeface="Work Sans"/>
                <a:sym typeface="Work Sans"/>
              </a:rPr>
              <a:t>(exemplo de inserção de imagem)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1"/>
          <p:cNvSpPr txBox="1"/>
          <p:nvPr>
            <p:ph type="title"/>
          </p:nvPr>
        </p:nvSpPr>
        <p:spPr>
          <a:xfrm>
            <a:off x="511300" y="1083775"/>
            <a:ext cx="2808000" cy="1250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Título de texto na lateral de esquema ou imagem</a:t>
            </a:r>
            <a:endParaRPr/>
          </a:p>
        </p:txBody>
      </p:sp>
      <p:sp>
        <p:nvSpPr>
          <p:cNvPr id="132" name="Google Shape;132;p21"/>
          <p:cNvSpPr txBox="1"/>
          <p:nvPr>
            <p:ph idx="1" type="body"/>
          </p:nvPr>
        </p:nvSpPr>
        <p:spPr>
          <a:xfrm>
            <a:off x="511300" y="2518925"/>
            <a:ext cx="2579100" cy="115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400">
                <a:solidFill>
                  <a:srgbClr val="454445"/>
                </a:solidFill>
                <a:latin typeface="Work Sans"/>
                <a:ea typeface="Work Sans"/>
                <a:cs typeface="Work Sans"/>
                <a:sym typeface="Work Sans"/>
              </a:rPr>
              <a:t>Conteúdo de texto. </a:t>
            </a:r>
            <a:endParaRPr sz="1400">
              <a:solidFill>
                <a:srgbClr val="454445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400">
                <a:solidFill>
                  <a:srgbClr val="454445"/>
                </a:solidFill>
                <a:latin typeface="Work Sans"/>
                <a:ea typeface="Work Sans"/>
                <a:cs typeface="Work Sans"/>
                <a:sym typeface="Work Sans"/>
              </a:rPr>
              <a:t>Cuidado para não exceder no volume.</a:t>
            </a:r>
            <a:endParaRPr sz="800"/>
          </a:p>
        </p:txBody>
      </p:sp>
      <p:sp>
        <p:nvSpPr>
          <p:cNvPr id="133" name="Google Shape;133;p21"/>
          <p:cNvSpPr/>
          <p:nvPr/>
        </p:nvSpPr>
        <p:spPr>
          <a:xfrm>
            <a:off x="3714025" y="705150"/>
            <a:ext cx="5088000" cy="40728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pt-BR">
                <a:solidFill>
                  <a:srgbClr val="454445"/>
                </a:solidFill>
                <a:latin typeface="Work Sans"/>
                <a:ea typeface="Work Sans"/>
                <a:cs typeface="Work Sans"/>
                <a:sym typeface="Work Sans"/>
              </a:rPr>
              <a:t>(exemplo de inserção de imagem)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2"/>
          <p:cNvSpPr txBox="1"/>
          <p:nvPr>
            <p:ph type="title"/>
          </p:nvPr>
        </p:nvSpPr>
        <p:spPr>
          <a:xfrm>
            <a:off x="652800" y="1033500"/>
            <a:ext cx="6011700" cy="3076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700"/>
              <a:t>Slide especial para frases curtas de impacto, se necessário </a:t>
            </a:r>
            <a:endParaRPr sz="37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2B2F88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